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vnd.openxmlformats-officedocument.vmlDrawing" Extension="vml"/>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spreadsheetml.sheet" PartName="/ppt/embeddings/Microsoft_Excel_Sheet3.xlsx"/>
  <Override ContentType="application/vnd.openxmlformats-officedocument.spreadsheetml.sheet" PartName="/ppt/embeddings/Microsoft_Excel_Sheet2.xlsx"/>
  <Override ContentType="application/vnd.openxmlformats-officedocument.spreadsheetml.sheet" PartName="/ppt/embeddings/Microsoft_Excel_Sheet1.xlsx"/>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12192000"/>
  <p:notesSz cx="6858000" cy="9144000"/>
  <p:embeddedFontLst>
    <p:embeddedFont>
      <p:font typeface="Quattrocento Sans"/>
      <p:regular r:id="rId31"/>
      <p:bold r:id="rId32"/>
      <p:italic r:id="rId33"/>
      <p:bold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9" roundtripDataSignature="AMtx7mghcvGnNuAAk+onrPIkCKOhb93i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QuattrocentoSans-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QuattrocentoSans-italic.fntdata"/><Relationship Id="rId10" Type="http://schemas.openxmlformats.org/officeDocument/2006/relationships/slide" Target="slides/slide6.xml"/><Relationship Id="rId32" Type="http://schemas.openxmlformats.org/officeDocument/2006/relationships/font" Target="fonts/QuattrocentoSans-bold.fntdata"/><Relationship Id="rId13" Type="http://schemas.openxmlformats.org/officeDocument/2006/relationships/slide" Target="slides/slide9.xml"/><Relationship Id="rId35" Type="http://schemas.openxmlformats.org/officeDocument/2006/relationships/font" Target="fonts/OpenSans-regular.fntdata"/><Relationship Id="rId12" Type="http://schemas.openxmlformats.org/officeDocument/2006/relationships/slide" Target="slides/slide8.xml"/><Relationship Id="rId34" Type="http://schemas.openxmlformats.org/officeDocument/2006/relationships/font" Target="fonts/QuattrocentoSans-boldItalic.fntdata"/><Relationship Id="rId15" Type="http://schemas.openxmlformats.org/officeDocument/2006/relationships/slide" Target="slides/slide11.xml"/><Relationship Id="rId37" Type="http://schemas.openxmlformats.org/officeDocument/2006/relationships/font" Target="fonts/OpenSans-italic.fntdata"/><Relationship Id="rId14" Type="http://schemas.openxmlformats.org/officeDocument/2006/relationships/slide" Target="slides/slide10.xml"/><Relationship Id="rId36" Type="http://schemas.openxmlformats.org/officeDocument/2006/relationships/font" Target="fonts/OpenSans-bold.fntdata"/><Relationship Id="rId17" Type="http://schemas.openxmlformats.org/officeDocument/2006/relationships/slide" Target="slides/slide13.xml"/><Relationship Id="rId39" Type="http://customschemas.google.com/relationships/presentationmetadata" Target="metadata"/><Relationship Id="rId16" Type="http://schemas.openxmlformats.org/officeDocument/2006/relationships/slide" Target="slides/slide12.xml"/><Relationship Id="rId38" Type="http://schemas.openxmlformats.org/officeDocument/2006/relationships/font" Target="fonts/OpenSans-boldItalic.fntdata"/><Relationship Id="rId19" Type="http://schemas.openxmlformats.org/officeDocument/2006/relationships/slide" Target="slides/slide15.xml"/><Relationship Id="rId18"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2" name="Google Shape;111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 Xin chao moi nguoi, cam on moi nguoi da tham gia vao khoa hoc FuSa </a:t>
            </a:r>
            <a:endParaRPr/>
          </a:p>
          <a:p>
            <a:pPr indent="0" lvl="0" marL="0" rtl="0" algn="l">
              <a:spcBef>
                <a:spcPts val="0"/>
              </a:spcBef>
              <a:spcAft>
                <a:spcPts val="0"/>
              </a:spcAft>
              <a:buNone/>
            </a:pPr>
            <a:r>
              <a:rPr lang="en-US"/>
              <a:t>Buoi hom nay la ve phan session 1, overview ve FuSa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 Truoc em cung gui tai lieu ve FuSa, anh chi em thay the nao.</a:t>
            </a:r>
            <a:br>
              <a:rPr lang="en-US"/>
            </a:br>
            <a:r>
              <a:rPr lang="en-US"/>
              <a:t>Tai lieu co de hieu khong ah, cam giac FuSa co de khong ah.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3) Em xin phep buoi nay nhu chia se kien thuc, kinh Nghiem ve FuSa.</a:t>
            </a:r>
            <a:endParaRPr/>
          </a:p>
          <a:p>
            <a:pPr indent="0" lvl="0" marL="0" rtl="0" algn="l">
              <a:spcBef>
                <a:spcPts val="0"/>
              </a:spcBef>
              <a:spcAft>
                <a:spcPts val="0"/>
              </a:spcAft>
              <a:buNone/>
            </a:pPr>
            <a:r>
              <a:rPr lang="en-US"/>
              <a:t>Cac anh chi em da co kinh Nghiem lau nam, nen neu co gi khiem khuyet xin cac anh chi em dai xa cho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13" name="Google Shape;111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6" name="Google Shape;119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5" name="Google Shape;120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1" name="Google Shape;121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8" name="Google Shape;121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6" name="Google Shape;122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3" name="Google Shape;123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4" name="Google Shape;124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0" name="Google Shape;127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6" name="Google Shape;127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2" name="Google Shape;12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9" name="Google Shape;111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0" name="Google Shape;129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3" name="Google Shape;130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4" name="Google Shape;1304;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0" name="Google Shape;132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0" name="Google Shape;133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7" name="Google Shape;13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5" name="Google Shape;135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5" name="Google Shape;112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4800">
              <a:solidFill>
                <a:srgbClr val="434343"/>
              </a:solidFill>
              <a:latin typeface="Open Sans"/>
              <a:ea typeface="Open Sans"/>
              <a:cs typeface="Open Sans"/>
              <a:sym typeface="Open Sans"/>
            </a:endParaRPr>
          </a:p>
        </p:txBody>
      </p:sp>
      <p:sp>
        <p:nvSpPr>
          <p:cNvPr id="1126" name="Google Shape;112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4" name="Google Shape;113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0" name="Google Shape;114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MOST: used for video/audio streaming</a:t>
            </a:r>
            <a:endParaRPr/>
          </a:p>
        </p:txBody>
      </p:sp>
      <p:sp>
        <p:nvSpPr>
          <p:cNvPr id="1141" name="Google Shape;114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0" name="Google Shape;117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6" name="Google Shape;117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3" name="Google Shape;118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0" name="Google Shape;119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p:cSld name="タイトル スライド">
    <p:spTree>
      <p:nvGrpSpPr>
        <p:cNvPr id="304" name="Shape 304"/>
        <p:cNvGrpSpPr/>
        <p:nvPr/>
      </p:nvGrpSpPr>
      <p:grpSpPr>
        <a:xfrm>
          <a:off x="0" y="0"/>
          <a:ext cx="0" cy="0"/>
          <a:chOff x="0" y="0"/>
          <a:chExt cx="0" cy="0"/>
        </a:xfrm>
      </p:grpSpPr>
      <p:pic>
        <p:nvPicPr>
          <p:cNvPr id="305" name="Google Shape;305;p28"/>
          <p:cNvPicPr preferRelativeResize="0"/>
          <p:nvPr/>
        </p:nvPicPr>
        <p:blipFill rotWithShape="1">
          <a:blip r:embed="rId2">
            <a:alphaModFix/>
          </a:blip>
          <a:srcRect b="0" l="0" r="0" t="0"/>
          <a:stretch/>
        </p:blipFill>
        <p:spPr>
          <a:xfrm>
            <a:off x="1660" y="1"/>
            <a:ext cx="9483566" cy="6858000"/>
          </a:xfrm>
          <a:prstGeom prst="rect">
            <a:avLst/>
          </a:prstGeom>
          <a:noFill/>
          <a:ln>
            <a:noFill/>
          </a:ln>
        </p:spPr>
      </p:pic>
      <p:sp>
        <p:nvSpPr>
          <p:cNvPr id="306" name="Google Shape;306;p28"/>
          <p:cNvSpPr/>
          <p:nvPr/>
        </p:nvSpPr>
        <p:spPr>
          <a:xfrm>
            <a:off x="-40" y="-3"/>
            <a:ext cx="12192000" cy="6858000"/>
          </a:xfrm>
          <a:prstGeom prst="rect">
            <a:avLst/>
          </a:prstGeom>
          <a:gradFill>
            <a:gsLst>
              <a:gs pos="0">
                <a:srgbClr val="FFFFFF">
                  <a:alpha val="0"/>
                </a:srgbClr>
              </a:gs>
              <a:gs pos="78000">
                <a:schemeClr val="lt1"/>
              </a:gs>
              <a:gs pos="100000">
                <a:schemeClr val="lt1"/>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07" name="Google Shape;307;p28"/>
          <p:cNvSpPr/>
          <p:nvPr/>
        </p:nvSpPr>
        <p:spPr>
          <a:xfrm>
            <a:off x="-20" y="-1"/>
            <a:ext cx="12192000" cy="6858000"/>
          </a:xfrm>
          <a:prstGeom prst="rect">
            <a:avLst/>
          </a:pr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pic>
        <p:nvPicPr>
          <p:cNvPr descr="A close up of a logo&#10;&#10;Description generated with high confidence" id="308" name="Google Shape;308;p28"/>
          <p:cNvPicPr preferRelativeResize="0"/>
          <p:nvPr/>
        </p:nvPicPr>
        <p:blipFill rotWithShape="1">
          <a:blip r:embed="rId3">
            <a:alphaModFix/>
          </a:blip>
          <a:srcRect b="0" l="0" r="0" t="0"/>
          <a:stretch/>
        </p:blipFill>
        <p:spPr>
          <a:xfrm flipH="1">
            <a:off x="6254481" y="0"/>
            <a:ext cx="5937519" cy="6858000"/>
          </a:xfrm>
          <a:prstGeom prst="rect">
            <a:avLst/>
          </a:prstGeom>
          <a:noFill/>
          <a:ln>
            <a:noFill/>
          </a:ln>
        </p:spPr>
      </p:pic>
      <p:sp>
        <p:nvSpPr>
          <p:cNvPr id="309" name="Google Shape;309;p28"/>
          <p:cNvSpPr txBox="1"/>
          <p:nvPr>
            <p:ph type="ctrTitle"/>
          </p:nvPr>
        </p:nvSpPr>
        <p:spPr>
          <a:xfrm>
            <a:off x="583200" y="3250800"/>
            <a:ext cx="7725600" cy="536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20673"/>
              </a:buClr>
              <a:buSzPts val="3200"/>
              <a:buFont typeface="Meiryo"/>
              <a:buNone/>
              <a:defRPr sz="3200">
                <a:solidFill>
                  <a:srgbClr val="02067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0" name="Google Shape;310;p28"/>
          <p:cNvSpPr txBox="1"/>
          <p:nvPr>
            <p:ph idx="1" type="subTitle"/>
          </p:nvPr>
        </p:nvSpPr>
        <p:spPr>
          <a:xfrm>
            <a:off x="547200" y="4248000"/>
            <a:ext cx="6519600" cy="4248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020673"/>
              </a:buClr>
              <a:buSzPts val="2400"/>
              <a:buNone/>
              <a:defRPr sz="2400">
                <a:solidFill>
                  <a:srgbClr val="020673"/>
                </a:solidFill>
              </a:defRPr>
            </a:lvl1pPr>
            <a:lvl2pPr lvl="1" algn="ctr">
              <a:lnSpc>
                <a:spcPct val="90000"/>
              </a:lnSpc>
              <a:spcBef>
                <a:spcPts val="500"/>
              </a:spcBef>
              <a:spcAft>
                <a:spcPts val="0"/>
              </a:spcAft>
              <a:buClr>
                <a:srgbClr val="020673"/>
              </a:buClr>
              <a:buSzPts val="2000"/>
              <a:buNone/>
              <a:defRPr sz="2000"/>
            </a:lvl2pPr>
            <a:lvl3pPr lvl="2" algn="ctr">
              <a:lnSpc>
                <a:spcPct val="90000"/>
              </a:lnSpc>
              <a:spcBef>
                <a:spcPts val="500"/>
              </a:spcBef>
              <a:spcAft>
                <a:spcPts val="0"/>
              </a:spcAft>
              <a:buClr>
                <a:srgbClr val="020673"/>
              </a:buClr>
              <a:buSzPts val="1800"/>
              <a:buNone/>
              <a:defRPr sz="1800"/>
            </a:lvl3pPr>
            <a:lvl4pPr lvl="3" algn="ctr">
              <a:lnSpc>
                <a:spcPct val="90000"/>
              </a:lnSpc>
              <a:spcBef>
                <a:spcPts val="500"/>
              </a:spcBef>
              <a:spcAft>
                <a:spcPts val="0"/>
              </a:spcAft>
              <a:buClr>
                <a:srgbClr val="020673"/>
              </a:buClr>
              <a:buSzPts val="1600"/>
              <a:buNone/>
              <a:defRPr sz="1600"/>
            </a:lvl4pPr>
            <a:lvl5pPr lvl="4" algn="ctr">
              <a:lnSpc>
                <a:spcPct val="90000"/>
              </a:lnSpc>
              <a:spcBef>
                <a:spcPts val="500"/>
              </a:spcBef>
              <a:spcAft>
                <a:spcPts val="0"/>
              </a:spcAft>
              <a:buClr>
                <a:srgbClr val="02067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descr="C:\Users\HaLT15\Desktop\FPT Software Doc.png" id="311" name="Google Shape;311;p28"/>
          <p:cNvPicPr preferRelativeResize="0"/>
          <p:nvPr/>
        </p:nvPicPr>
        <p:blipFill rotWithShape="1">
          <a:blip r:embed="rId4">
            <a:alphaModFix/>
          </a:blip>
          <a:srcRect b="0" l="0" r="0" t="0"/>
          <a:stretch/>
        </p:blipFill>
        <p:spPr>
          <a:xfrm>
            <a:off x="665459" y="2211768"/>
            <a:ext cx="1391941" cy="881665"/>
          </a:xfrm>
          <a:prstGeom prst="rect">
            <a:avLst/>
          </a:prstGeom>
          <a:noFill/>
          <a:ln>
            <a:noFill/>
          </a:ln>
        </p:spPr>
      </p:pic>
      <p:cxnSp>
        <p:nvCxnSpPr>
          <p:cNvPr id="312" name="Google Shape;312;p28"/>
          <p:cNvCxnSpPr/>
          <p:nvPr/>
        </p:nvCxnSpPr>
        <p:spPr>
          <a:xfrm>
            <a:off x="609985" y="4125108"/>
            <a:ext cx="5488951" cy="0"/>
          </a:xfrm>
          <a:prstGeom prst="straightConnector1">
            <a:avLst/>
          </a:prstGeom>
          <a:noFill/>
          <a:ln cap="flat" cmpd="sng" w="22225">
            <a:solidFill>
              <a:srgbClr val="010673"/>
            </a:solidFill>
            <a:prstDash val="solid"/>
            <a:miter lim="800000"/>
            <a:headEnd len="sm" w="sm" type="none"/>
            <a:tailEnd len="sm" w="sm" type="none"/>
          </a:ln>
        </p:spPr>
      </p:cxnSp>
      <p:sp>
        <p:nvSpPr>
          <p:cNvPr id="313" name="Google Shape;313;p28"/>
          <p:cNvSpPr txBox="1"/>
          <p:nvPr/>
        </p:nvSpPr>
        <p:spPr>
          <a:xfrm>
            <a:off x="-20" y="5148590"/>
            <a:ext cx="3429020" cy="246221"/>
          </a:xfrm>
          <a:prstGeom prst="rect">
            <a:avLst/>
          </a:prstGeom>
          <a:solidFill>
            <a:srgbClr val="36365C"/>
          </a:solidFill>
          <a:ln>
            <a:noFill/>
          </a:ln>
        </p:spPr>
        <p:txBody>
          <a:bodyPr anchorCtr="0" anchor="ctr" bIns="0" lIns="91425" spcFirstLastPara="1" rIns="91425" wrap="square" tIns="0">
            <a:spAutoFit/>
          </a:bodyPr>
          <a:lstStyle/>
          <a:p>
            <a:pPr indent="0" lvl="0" marL="0" marR="0" rtl="0" algn="ctr">
              <a:lnSpc>
                <a:spcPct val="100000"/>
              </a:lnSpc>
              <a:spcBef>
                <a:spcPts val="0"/>
              </a:spcBef>
              <a:spcAft>
                <a:spcPts val="0"/>
              </a:spcAft>
              <a:buClr>
                <a:srgbClr val="F2F2F2"/>
              </a:buClr>
              <a:buSzPts val="1600"/>
              <a:buFont typeface="Arial"/>
              <a:buNone/>
            </a:pPr>
            <a:r>
              <a:t/>
            </a:r>
            <a:endParaRPr b="0" i="0" sz="1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p:cSld name="白紙">
    <p:spTree>
      <p:nvGrpSpPr>
        <p:cNvPr id="1018" name="Shape 1018"/>
        <p:cNvGrpSpPr/>
        <p:nvPr/>
      </p:nvGrpSpPr>
      <p:grpSpPr>
        <a:xfrm>
          <a:off x="0" y="0"/>
          <a:ext cx="0" cy="0"/>
          <a:chOff x="0" y="0"/>
          <a:chExt cx="0" cy="0"/>
        </a:xfrm>
      </p:grpSpPr>
      <p:sp>
        <p:nvSpPr>
          <p:cNvPr id="1019" name="Google Shape;1019;p37"/>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1020" name="Google Shape;1020;p37"/>
          <p:cNvSpPr txBox="1"/>
          <p:nvPr>
            <p:ph idx="11" type="ftr"/>
          </p:nvPr>
        </p:nvSpPr>
        <p:spPr>
          <a:xfrm>
            <a:off x="105133" y="6377888"/>
            <a:ext cx="432206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05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p37"/>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2067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2" name="Google Shape;1022;p37"/>
          <p:cNvSpPr txBox="1"/>
          <p:nvPr/>
        </p:nvSpPr>
        <p:spPr>
          <a:xfrm>
            <a:off x="105133" y="6398237"/>
            <a:ext cx="4322062"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050"/>
              <a:buFont typeface="Meiryo"/>
              <a:buNone/>
            </a:pPr>
            <a:r>
              <a:rPr b="0" i="0" lang="en-US" sz="1050" u="none" cap="none" strike="noStrike">
                <a:solidFill>
                  <a:srgbClr val="A5A5A5"/>
                </a:solidFill>
                <a:latin typeface="Meiryo"/>
                <a:ea typeface="Meiryo"/>
                <a:cs typeface="Meiryo"/>
                <a:sym typeface="Meiryo"/>
              </a:rPr>
              <a:t>© Copyright by FPT Software 2020 | CONFIDENTIAL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10;コンテンツ" type="objTx">
  <p:cSld name="OBJECT_WITH_CAPTION_TEXT">
    <p:spTree>
      <p:nvGrpSpPr>
        <p:cNvPr id="1023" name="Shape 1023"/>
        <p:cNvGrpSpPr/>
        <p:nvPr/>
      </p:nvGrpSpPr>
      <p:grpSpPr>
        <a:xfrm>
          <a:off x="0" y="0"/>
          <a:ext cx="0" cy="0"/>
          <a:chOff x="0" y="0"/>
          <a:chExt cx="0" cy="0"/>
        </a:xfrm>
      </p:grpSpPr>
      <p:sp>
        <p:nvSpPr>
          <p:cNvPr id="1024" name="Google Shape;1024;p3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20673"/>
              </a:buClr>
              <a:buSzPts val="3200"/>
              <a:buFont typeface="Meiry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5" name="Google Shape;1025;p3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020673"/>
              </a:buClr>
              <a:buSzPts val="3200"/>
              <a:buChar char="•"/>
              <a:defRPr sz="3200"/>
            </a:lvl1pPr>
            <a:lvl2pPr indent="-406400" lvl="1" marL="914400" algn="l">
              <a:lnSpc>
                <a:spcPct val="90000"/>
              </a:lnSpc>
              <a:spcBef>
                <a:spcPts val="500"/>
              </a:spcBef>
              <a:spcAft>
                <a:spcPts val="0"/>
              </a:spcAft>
              <a:buClr>
                <a:srgbClr val="020673"/>
              </a:buClr>
              <a:buSzPts val="2800"/>
              <a:buChar char="•"/>
              <a:defRPr sz="2800"/>
            </a:lvl2pPr>
            <a:lvl3pPr indent="-381000" lvl="2" marL="1371600" algn="l">
              <a:lnSpc>
                <a:spcPct val="90000"/>
              </a:lnSpc>
              <a:spcBef>
                <a:spcPts val="500"/>
              </a:spcBef>
              <a:spcAft>
                <a:spcPts val="0"/>
              </a:spcAft>
              <a:buClr>
                <a:srgbClr val="020673"/>
              </a:buClr>
              <a:buSzPts val="2400"/>
              <a:buChar char="•"/>
              <a:defRPr sz="2400"/>
            </a:lvl3pPr>
            <a:lvl4pPr indent="-355600" lvl="3" marL="1828800" algn="l">
              <a:lnSpc>
                <a:spcPct val="90000"/>
              </a:lnSpc>
              <a:spcBef>
                <a:spcPts val="500"/>
              </a:spcBef>
              <a:spcAft>
                <a:spcPts val="0"/>
              </a:spcAft>
              <a:buClr>
                <a:srgbClr val="020673"/>
              </a:buClr>
              <a:buSzPts val="2000"/>
              <a:buChar char="•"/>
              <a:defRPr sz="2000"/>
            </a:lvl4pPr>
            <a:lvl5pPr indent="-355600" lvl="4" marL="2286000" algn="l">
              <a:lnSpc>
                <a:spcPct val="90000"/>
              </a:lnSpc>
              <a:spcBef>
                <a:spcPts val="500"/>
              </a:spcBef>
              <a:spcAft>
                <a:spcPts val="0"/>
              </a:spcAft>
              <a:buClr>
                <a:srgbClr val="02067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26" name="Google Shape;1026;p3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020673"/>
              </a:buClr>
              <a:buSzPts val="1600"/>
              <a:buNone/>
              <a:defRPr sz="1600"/>
            </a:lvl1pPr>
            <a:lvl2pPr indent="-228600" lvl="1" marL="914400" algn="l">
              <a:lnSpc>
                <a:spcPct val="90000"/>
              </a:lnSpc>
              <a:spcBef>
                <a:spcPts val="500"/>
              </a:spcBef>
              <a:spcAft>
                <a:spcPts val="0"/>
              </a:spcAft>
              <a:buClr>
                <a:srgbClr val="020673"/>
              </a:buClr>
              <a:buSzPts val="1400"/>
              <a:buNone/>
              <a:defRPr sz="1400"/>
            </a:lvl2pPr>
            <a:lvl3pPr indent="-228600" lvl="2" marL="1371600" algn="l">
              <a:lnSpc>
                <a:spcPct val="90000"/>
              </a:lnSpc>
              <a:spcBef>
                <a:spcPts val="500"/>
              </a:spcBef>
              <a:spcAft>
                <a:spcPts val="0"/>
              </a:spcAft>
              <a:buClr>
                <a:srgbClr val="020673"/>
              </a:buClr>
              <a:buSzPts val="1200"/>
              <a:buNone/>
              <a:defRPr sz="1200"/>
            </a:lvl3pPr>
            <a:lvl4pPr indent="-228600" lvl="3" marL="1828800" algn="l">
              <a:lnSpc>
                <a:spcPct val="90000"/>
              </a:lnSpc>
              <a:spcBef>
                <a:spcPts val="500"/>
              </a:spcBef>
              <a:spcAft>
                <a:spcPts val="0"/>
              </a:spcAft>
              <a:buClr>
                <a:srgbClr val="020673"/>
              </a:buClr>
              <a:buSzPts val="1000"/>
              <a:buNone/>
              <a:defRPr sz="1000"/>
            </a:lvl4pPr>
            <a:lvl5pPr indent="-228600" lvl="4" marL="2286000" algn="l">
              <a:lnSpc>
                <a:spcPct val="90000"/>
              </a:lnSpc>
              <a:spcBef>
                <a:spcPts val="500"/>
              </a:spcBef>
              <a:spcAft>
                <a:spcPts val="0"/>
              </a:spcAft>
              <a:buClr>
                <a:srgbClr val="02067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27" name="Google Shape;1027;p38"/>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38"/>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1029" name="Shape 1029"/>
        <p:cNvGrpSpPr/>
        <p:nvPr/>
      </p:nvGrpSpPr>
      <p:grpSpPr>
        <a:xfrm>
          <a:off x="0" y="0"/>
          <a:ext cx="0" cy="0"/>
          <a:chOff x="0" y="0"/>
          <a:chExt cx="0" cy="0"/>
        </a:xfrm>
      </p:grpSpPr>
      <p:sp>
        <p:nvSpPr>
          <p:cNvPr id="1030" name="Google Shape;1030;p39"/>
          <p:cNvSpPr txBox="1"/>
          <p:nvPr>
            <p:ph type="title"/>
          </p:nvPr>
        </p:nvSpPr>
        <p:spPr>
          <a:xfrm>
            <a:off x="839788" y="885824"/>
            <a:ext cx="3932237" cy="11715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20673"/>
              </a:buClr>
              <a:buSzPts val="3200"/>
              <a:buFont typeface="Meiryo"/>
              <a:buNone/>
              <a:defRPr sz="3200">
                <a:solidFill>
                  <a:srgbClr val="02067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1" name="Google Shape;1031;p39"/>
          <p:cNvSpPr/>
          <p:nvPr>
            <p:ph idx="2" type="pic"/>
          </p:nvPr>
        </p:nvSpPr>
        <p:spPr>
          <a:xfrm>
            <a:off x="5192713" y="885824"/>
            <a:ext cx="6172200" cy="4873625"/>
          </a:xfrm>
          <a:prstGeom prst="rect">
            <a:avLst/>
          </a:prstGeom>
          <a:noFill/>
          <a:ln>
            <a:noFill/>
          </a:ln>
        </p:spPr>
      </p:sp>
      <p:sp>
        <p:nvSpPr>
          <p:cNvPr id="1032" name="Google Shape;1032;p3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020673"/>
              </a:buClr>
              <a:buSzPts val="1600"/>
              <a:buNone/>
              <a:defRPr sz="1600">
                <a:solidFill>
                  <a:srgbClr val="020673"/>
                </a:solidFill>
              </a:defRPr>
            </a:lvl1pPr>
            <a:lvl2pPr indent="-228600" lvl="1" marL="914400" algn="l">
              <a:lnSpc>
                <a:spcPct val="90000"/>
              </a:lnSpc>
              <a:spcBef>
                <a:spcPts val="500"/>
              </a:spcBef>
              <a:spcAft>
                <a:spcPts val="0"/>
              </a:spcAft>
              <a:buClr>
                <a:srgbClr val="020673"/>
              </a:buClr>
              <a:buSzPts val="1400"/>
              <a:buNone/>
              <a:defRPr sz="1400"/>
            </a:lvl2pPr>
            <a:lvl3pPr indent="-228600" lvl="2" marL="1371600" algn="l">
              <a:lnSpc>
                <a:spcPct val="90000"/>
              </a:lnSpc>
              <a:spcBef>
                <a:spcPts val="500"/>
              </a:spcBef>
              <a:spcAft>
                <a:spcPts val="0"/>
              </a:spcAft>
              <a:buClr>
                <a:srgbClr val="020673"/>
              </a:buClr>
              <a:buSzPts val="1200"/>
              <a:buNone/>
              <a:defRPr sz="1200"/>
            </a:lvl3pPr>
            <a:lvl4pPr indent="-228600" lvl="3" marL="1828800" algn="l">
              <a:lnSpc>
                <a:spcPct val="90000"/>
              </a:lnSpc>
              <a:spcBef>
                <a:spcPts val="500"/>
              </a:spcBef>
              <a:spcAft>
                <a:spcPts val="0"/>
              </a:spcAft>
              <a:buClr>
                <a:srgbClr val="020673"/>
              </a:buClr>
              <a:buSzPts val="1000"/>
              <a:buNone/>
              <a:defRPr sz="1000"/>
            </a:lvl4pPr>
            <a:lvl5pPr indent="-228600" lvl="4" marL="2286000" algn="l">
              <a:lnSpc>
                <a:spcPct val="90000"/>
              </a:lnSpc>
              <a:spcBef>
                <a:spcPts val="500"/>
              </a:spcBef>
              <a:spcAft>
                <a:spcPts val="0"/>
              </a:spcAft>
              <a:buClr>
                <a:srgbClr val="02067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33" name="Google Shape;1033;p39"/>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1034" name="Google Shape;1034;p39"/>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10;縦書きテキスト" type="vertTx">
  <p:cSld name="VERTICAL_TEXT">
    <p:spTree>
      <p:nvGrpSpPr>
        <p:cNvPr id="1035" name="Shape 1035"/>
        <p:cNvGrpSpPr/>
        <p:nvPr/>
      </p:nvGrpSpPr>
      <p:grpSpPr>
        <a:xfrm>
          <a:off x="0" y="0"/>
          <a:ext cx="0" cy="0"/>
          <a:chOff x="0" y="0"/>
          <a:chExt cx="0" cy="0"/>
        </a:xfrm>
      </p:grpSpPr>
      <p:sp>
        <p:nvSpPr>
          <p:cNvPr id="1036" name="Google Shape;1036;p40"/>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20673"/>
              </a:buClr>
              <a:buSzPts val="3200"/>
              <a:buFont typeface="Meiryo"/>
              <a:buNone/>
              <a:defRPr>
                <a:solidFill>
                  <a:srgbClr val="02067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7" name="Google Shape;1037;p40"/>
          <p:cNvSpPr txBox="1"/>
          <p:nvPr>
            <p:ph idx="1" type="body"/>
          </p:nvPr>
        </p:nvSpPr>
        <p:spPr>
          <a:xfrm rot="5400000">
            <a:off x="3574800" y="-1558800"/>
            <a:ext cx="5212800" cy="104616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020673"/>
              </a:buClr>
              <a:buSzPts val="2800"/>
              <a:buChar char="•"/>
              <a:defRPr>
                <a:solidFill>
                  <a:srgbClr val="020673"/>
                </a:solidFill>
              </a:defRPr>
            </a:lvl1pPr>
            <a:lvl2pPr indent="-381000" lvl="1" marL="914400" algn="l">
              <a:lnSpc>
                <a:spcPct val="90000"/>
              </a:lnSpc>
              <a:spcBef>
                <a:spcPts val="500"/>
              </a:spcBef>
              <a:spcAft>
                <a:spcPts val="0"/>
              </a:spcAft>
              <a:buClr>
                <a:srgbClr val="020673"/>
              </a:buClr>
              <a:buSzPts val="2400"/>
              <a:buChar char="•"/>
              <a:defRPr>
                <a:solidFill>
                  <a:srgbClr val="020673"/>
                </a:solidFill>
              </a:defRPr>
            </a:lvl2pPr>
            <a:lvl3pPr indent="-355600" lvl="2" marL="1371600" algn="l">
              <a:lnSpc>
                <a:spcPct val="90000"/>
              </a:lnSpc>
              <a:spcBef>
                <a:spcPts val="500"/>
              </a:spcBef>
              <a:spcAft>
                <a:spcPts val="0"/>
              </a:spcAft>
              <a:buClr>
                <a:srgbClr val="020673"/>
              </a:buClr>
              <a:buSzPts val="2000"/>
              <a:buChar char="•"/>
              <a:defRPr>
                <a:solidFill>
                  <a:srgbClr val="020673"/>
                </a:solidFill>
              </a:defRPr>
            </a:lvl3pPr>
            <a:lvl4pPr indent="-342900" lvl="3" marL="1828800" algn="l">
              <a:lnSpc>
                <a:spcPct val="90000"/>
              </a:lnSpc>
              <a:spcBef>
                <a:spcPts val="500"/>
              </a:spcBef>
              <a:spcAft>
                <a:spcPts val="0"/>
              </a:spcAft>
              <a:buClr>
                <a:srgbClr val="020673"/>
              </a:buClr>
              <a:buSzPts val="1800"/>
              <a:buChar char="•"/>
              <a:defRPr>
                <a:solidFill>
                  <a:srgbClr val="020673"/>
                </a:solidFill>
              </a:defRPr>
            </a:lvl4pPr>
            <a:lvl5pPr indent="-342900" lvl="4" marL="2286000" algn="l">
              <a:lnSpc>
                <a:spcPct val="90000"/>
              </a:lnSpc>
              <a:spcBef>
                <a:spcPts val="500"/>
              </a:spcBef>
              <a:spcAft>
                <a:spcPts val="0"/>
              </a:spcAft>
              <a:buClr>
                <a:srgbClr val="020673"/>
              </a:buClr>
              <a:buSzPts val="1800"/>
              <a:buChar char="•"/>
              <a:defRPr>
                <a:solidFill>
                  <a:srgbClr val="02067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8" name="Google Shape;1038;p40"/>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1039" name="Google Shape;1039;p40"/>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1040" name="Shape 1040"/>
        <p:cNvGrpSpPr/>
        <p:nvPr/>
      </p:nvGrpSpPr>
      <p:grpSpPr>
        <a:xfrm>
          <a:off x="0" y="0"/>
          <a:ext cx="0" cy="0"/>
          <a:chOff x="0" y="0"/>
          <a:chExt cx="0" cy="0"/>
        </a:xfrm>
      </p:grpSpPr>
      <p:sp>
        <p:nvSpPr>
          <p:cNvPr id="1041" name="Google Shape;1041;p41"/>
          <p:cNvSpPr txBox="1"/>
          <p:nvPr>
            <p:ph type="title"/>
          </p:nvPr>
        </p:nvSpPr>
        <p:spPr>
          <a:xfrm rot="5400000">
            <a:off x="7374731" y="2197894"/>
            <a:ext cx="53292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20673"/>
              </a:buClr>
              <a:buSzPts val="3200"/>
              <a:buFont typeface="Meiryo"/>
              <a:buNone/>
              <a:defRPr>
                <a:solidFill>
                  <a:srgbClr val="02067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2" name="Google Shape;1042;p41"/>
          <p:cNvSpPr txBox="1"/>
          <p:nvPr>
            <p:ph idx="1" type="body"/>
          </p:nvPr>
        </p:nvSpPr>
        <p:spPr>
          <a:xfrm rot="5400000">
            <a:off x="2040731" y="-354806"/>
            <a:ext cx="5329238" cy="77343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020673"/>
              </a:buClr>
              <a:buSzPts val="2800"/>
              <a:buChar char="•"/>
              <a:defRPr>
                <a:solidFill>
                  <a:srgbClr val="020673"/>
                </a:solidFill>
              </a:defRPr>
            </a:lvl1pPr>
            <a:lvl2pPr indent="-381000" lvl="1" marL="914400" algn="l">
              <a:lnSpc>
                <a:spcPct val="90000"/>
              </a:lnSpc>
              <a:spcBef>
                <a:spcPts val="500"/>
              </a:spcBef>
              <a:spcAft>
                <a:spcPts val="0"/>
              </a:spcAft>
              <a:buClr>
                <a:srgbClr val="020673"/>
              </a:buClr>
              <a:buSzPts val="2400"/>
              <a:buChar char="•"/>
              <a:defRPr>
                <a:solidFill>
                  <a:srgbClr val="020673"/>
                </a:solidFill>
              </a:defRPr>
            </a:lvl2pPr>
            <a:lvl3pPr indent="-355600" lvl="2" marL="1371600" algn="l">
              <a:lnSpc>
                <a:spcPct val="90000"/>
              </a:lnSpc>
              <a:spcBef>
                <a:spcPts val="500"/>
              </a:spcBef>
              <a:spcAft>
                <a:spcPts val="0"/>
              </a:spcAft>
              <a:buClr>
                <a:srgbClr val="020673"/>
              </a:buClr>
              <a:buSzPts val="2000"/>
              <a:buChar char="•"/>
              <a:defRPr>
                <a:solidFill>
                  <a:srgbClr val="020673"/>
                </a:solidFill>
              </a:defRPr>
            </a:lvl3pPr>
            <a:lvl4pPr indent="-342900" lvl="3" marL="1828800" algn="l">
              <a:lnSpc>
                <a:spcPct val="90000"/>
              </a:lnSpc>
              <a:spcBef>
                <a:spcPts val="500"/>
              </a:spcBef>
              <a:spcAft>
                <a:spcPts val="0"/>
              </a:spcAft>
              <a:buClr>
                <a:srgbClr val="020673"/>
              </a:buClr>
              <a:buSzPts val="1800"/>
              <a:buChar char="•"/>
              <a:defRPr>
                <a:solidFill>
                  <a:srgbClr val="020673"/>
                </a:solidFill>
              </a:defRPr>
            </a:lvl4pPr>
            <a:lvl5pPr indent="-342900" lvl="4" marL="2286000" algn="l">
              <a:lnSpc>
                <a:spcPct val="90000"/>
              </a:lnSpc>
              <a:spcBef>
                <a:spcPts val="500"/>
              </a:spcBef>
              <a:spcAft>
                <a:spcPts val="0"/>
              </a:spcAft>
              <a:buClr>
                <a:srgbClr val="020673"/>
              </a:buClr>
              <a:buSzPts val="1800"/>
              <a:buChar char="•"/>
              <a:defRPr>
                <a:solidFill>
                  <a:srgbClr val="02067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41"/>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41"/>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ユーザー設定レイアウト">
  <p:cSld name="ユーザー設定レイアウト">
    <p:spTree>
      <p:nvGrpSpPr>
        <p:cNvPr id="1045" name="Shape 1045"/>
        <p:cNvGrpSpPr/>
        <p:nvPr/>
      </p:nvGrpSpPr>
      <p:grpSpPr>
        <a:xfrm>
          <a:off x="0" y="0"/>
          <a:ext cx="0" cy="0"/>
          <a:chOff x="0" y="0"/>
          <a:chExt cx="0" cy="0"/>
        </a:xfrm>
      </p:grpSpPr>
      <p:sp>
        <p:nvSpPr>
          <p:cNvPr id="1046" name="Google Shape;1046;p42"/>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2067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7" name="Google Shape;1047;p42"/>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8" name="Google Shape;1048;p42"/>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pic>
        <p:nvPicPr>
          <p:cNvPr id="1049" name="Google Shape;1049;p42"/>
          <p:cNvPicPr preferRelativeResize="0"/>
          <p:nvPr/>
        </p:nvPicPr>
        <p:blipFill rotWithShape="1">
          <a:blip r:embed="rId2">
            <a:alphaModFix/>
          </a:blip>
          <a:srcRect b="0" l="0" r="0" t="0"/>
          <a:stretch/>
        </p:blipFill>
        <p:spPr>
          <a:xfrm>
            <a:off x="0" y="0"/>
            <a:ext cx="9460620" cy="6858000"/>
          </a:xfrm>
          <a:prstGeom prst="rect">
            <a:avLst/>
          </a:prstGeom>
          <a:noFill/>
          <a:ln>
            <a:noFill/>
          </a:ln>
        </p:spPr>
      </p:pic>
      <p:sp>
        <p:nvSpPr>
          <p:cNvPr id="1050" name="Google Shape;1050;p42"/>
          <p:cNvSpPr/>
          <p:nvPr/>
        </p:nvSpPr>
        <p:spPr>
          <a:xfrm>
            <a:off x="0" y="0"/>
            <a:ext cx="12192000" cy="6858000"/>
          </a:xfrm>
          <a:prstGeom prst="rect">
            <a:avLst/>
          </a:prstGeom>
          <a:gradFill>
            <a:gsLst>
              <a:gs pos="0">
                <a:srgbClr val="FFFFFF">
                  <a:alpha val="0"/>
                </a:srgbClr>
              </a:gs>
              <a:gs pos="78000">
                <a:schemeClr val="lt1"/>
              </a:gs>
              <a:gs pos="100000">
                <a:schemeClr val="lt1"/>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051" name="Google Shape;1051;p42"/>
          <p:cNvSpPr/>
          <p:nvPr/>
        </p:nvSpPr>
        <p:spPr>
          <a:xfrm flipH="1">
            <a:off x="0" y="0"/>
            <a:ext cx="12192000" cy="6858000"/>
          </a:xfrm>
          <a:prstGeom prst="rect">
            <a:avLst/>
          </a:prstGeom>
          <a:gradFill>
            <a:gsLst>
              <a:gs pos="0">
                <a:srgbClr val="FFFFFF">
                  <a:alpha val="0"/>
                </a:srgbClr>
              </a:gs>
              <a:gs pos="54000">
                <a:srgbClr val="FFFFFF">
                  <a:alpha val="0"/>
                </a:srgbClr>
              </a:gs>
              <a:gs pos="66000">
                <a:srgbClr val="FFFFFF"/>
              </a:gs>
              <a:gs pos="83000">
                <a:srgbClr val="FFFFFF"/>
              </a:gs>
              <a:gs pos="100000">
                <a:schemeClr val="lt1"/>
              </a:gs>
            </a:gsLst>
            <a:lin ang="10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pic>
        <p:nvPicPr>
          <p:cNvPr descr="A close up of a logo&#10;&#10;Description generated with high confidence" id="1052" name="Google Shape;1052;p42"/>
          <p:cNvPicPr preferRelativeResize="0"/>
          <p:nvPr/>
        </p:nvPicPr>
        <p:blipFill rotWithShape="1">
          <a:blip r:embed="rId3">
            <a:alphaModFix/>
          </a:blip>
          <a:srcRect b="0" l="0" r="0" t="0"/>
          <a:stretch/>
        </p:blipFill>
        <p:spPr>
          <a:xfrm flipH="1">
            <a:off x="6254481" y="0"/>
            <a:ext cx="5937519" cy="6858000"/>
          </a:xfrm>
          <a:prstGeom prst="rect">
            <a:avLst/>
          </a:prstGeom>
          <a:noFill/>
          <a:ln>
            <a:noFill/>
          </a:ln>
        </p:spPr>
      </p:pic>
      <p:pic>
        <p:nvPicPr>
          <p:cNvPr descr="C:\Users\HaLT15\Desktop\FPT Software Doc.png" id="1053" name="Google Shape;1053;p42"/>
          <p:cNvPicPr preferRelativeResize="0"/>
          <p:nvPr/>
        </p:nvPicPr>
        <p:blipFill rotWithShape="1">
          <a:blip r:embed="rId4">
            <a:alphaModFix/>
          </a:blip>
          <a:srcRect b="0" l="0" r="0" t="0"/>
          <a:stretch/>
        </p:blipFill>
        <p:spPr>
          <a:xfrm>
            <a:off x="313839" y="2201693"/>
            <a:ext cx="2192401" cy="1388682"/>
          </a:xfrm>
          <a:prstGeom prst="rect">
            <a:avLst/>
          </a:prstGeom>
          <a:noFill/>
          <a:ln>
            <a:noFill/>
          </a:ln>
        </p:spPr>
      </p:pic>
      <p:sp>
        <p:nvSpPr>
          <p:cNvPr id="1054" name="Google Shape;1054;p42"/>
          <p:cNvSpPr txBox="1"/>
          <p:nvPr>
            <p:ph idx="1" type="body"/>
          </p:nvPr>
        </p:nvSpPr>
        <p:spPr>
          <a:xfrm>
            <a:off x="313839" y="3724275"/>
            <a:ext cx="8258661" cy="5429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020673"/>
              </a:buClr>
              <a:buSzPts val="4000"/>
              <a:buNone/>
              <a:defRPr b="1" sz="4000">
                <a:solidFill>
                  <a:srgbClr val="020673"/>
                </a:solidFill>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55" name="Shape 1055"/>
        <p:cNvGrpSpPr/>
        <p:nvPr/>
      </p:nvGrpSpPr>
      <p:grpSpPr>
        <a:xfrm>
          <a:off x="0" y="0"/>
          <a:ext cx="0" cy="0"/>
          <a:chOff x="0" y="0"/>
          <a:chExt cx="0" cy="0"/>
        </a:xfrm>
      </p:grpSpPr>
      <p:sp>
        <p:nvSpPr>
          <p:cNvPr id="1056" name="Google Shape;1056;p43"/>
          <p:cNvSpPr txBox="1"/>
          <p:nvPr>
            <p:ph type="title"/>
          </p:nvPr>
        </p:nvSpPr>
        <p:spPr>
          <a:xfrm>
            <a:off x="572926" y="118002"/>
            <a:ext cx="9919228" cy="7479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3"/>
              </a:buClr>
              <a:buSzPts val="3200"/>
              <a:buFont typeface="Meiryo"/>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7" name="Google Shape;1057;p43"/>
          <p:cNvSpPr txBox="1"/>
          <p:nvPr>
            <p:ph idx="1" type="body"/>
          </p:nvPr>
        </p:nvSpPr>
        <p:spPr>
          <a:xfrm>
            <a:off x="572925" y="1064654"/>
            <a:ext cx="11173597" cy="5112311"/>
          </a:xfrm>
          <a:prstGeom prst="rect">
            <a:avLst/>
          </a:prstGeom>
          <a:noFill/>
          <a:ln>
            <a:noFill/>
          </a:ln>
        </p:spPr>
        <p:txBody>
          <a:bodyPr anchorCtr="0" anchor="t" bIns="45700" lIns="91425" spcFirstLastPara="1" rIns="91425" wrap="square" tIns="45700">
            <a:normAutofit/>
          </a:bodyPr>
          <a:lstStyle>
            <a:lvl1pPr indent="-313245" lvl="0" marL="457200" algn="l">
              <a:lnSpc>
                <a:spcPct val="100000"/>
              </a:lnSpc>
              <a:spcBef>
                <a:spcPts val="0"/>
              </a:spcBef>
              <a:spcAft>
                <a:spcPts val="0"/>
              </a:spcAft>
              <a:buClr>
                <a:schemeClr val="dk1"/>
              </a:buClr>
              <a:buSzPts val="1333"/>
              <a:buFont typeface="Arial"/>
              <a:buChar char="•"/>
              <a:defRPr b="0" sz="1333">
                <a:solidFill>
                  <a:schemeClr val="dk1"/>
                </a:solidFill>
              </a:defRPr>
            </a:lvl1pPr>
            <a:lvl2pPr indent="-313245" lvl="1" marL="914400" algn="l">
              <a:lnSpc>
                <a:spcPct val="100000"/>
              </a:lnSpc>
              <a:spcBef>
                <a:spcPts val="400"/>
              </a:spcBef>
              <a:spcAft>
                <a:spcPts val="0"/>
              </a:spcAft>
              <a:buClr>
                <a:schemeClr val="dk1"/>
              </a:buClr>
              <a:buSzPts val="1333"/>
              <a:buChar char="•"/>
              <a:defRPr sz="1333">
                <a:solidFill>
                  <a:schemeClr val="dk1"/>
                </a:solidFill>
              </a:defRPr>
            </a:lvl2pPr>
            <a:lvl3pPr indent="-313245" lvl="2" marL="1371600" algn="l">
              <a:lnSpc>
                <a:spcPct val="100000"/>
              </a:lnSpc>
              <a:spcBef>
                <a:spcPts val="400"/>
              </a:spcBef>
              <a:spcAft>
                <a:spcPts val="0"/>
              </a:spcAft>
              <a:buClr>
                <a:schemeClr val="dk1"/>
              </a:buClr>
              <a:buSzPts val="1333"/>
              <a:buChar char="•"/>
              <a:defRPr sz="1333">
                <a:solidFill>
                  <a:schemeClr val="dk1"/>
                </a:solidFill>
              </a:defRPr>
            </a:lvl3pPr>
            <a:lvl4pPr indent="-313245" lvl="3" marL="1828800" algn="l">
              <a:lnSpc>
                <a:spcPct val="100000"/>
              </a:lnSpc>
              <a:spcBef>
                <a:spcPts val="400"/>
              </a:spcBef>
              <a:spcAft>
                <a:spcPts val="0"/>
              </a:spcAft>
              <a:buClr>
                <a:schemeClr val="dk1"/>
              </a:buClr>
              <a:buSzPts val="1333"/>
              <a:buChar char="•"/>
              <a:defRPr sz="1333">
                <a:solidFill>
                  <a:schemeClr val="dk1"/>
                </a:solidFill>
              </a:defRPr>
            </a:lvl4pPr>
            <a:lvl5pPr indent="-313245" lvl="4" marL="2286000" algn="l">
              <a:lnSpc>
                <a:spcPct val="100000"/>
              </a:lnSpc>
              <a:spcBef>
                <a:spcPts val="400"/>
              </a:spcBef>
              <a:spcAft>
                <a:spcPts val="0"/>
              </a:spcAft>
              <a:buClr>
                <a:schemeClr val="dk1"/>
              </a:buClr>
              <a:buSzPts val="1333"/>
              <a:buChar char="•"/>
              <a:defRPr sz="1333">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8" name="Google Shape;1058;p43"/>
          <p:cNvSpPr txBox="1"/>
          <p:nvPr>
            <p:ph idx="12" type="sldNum"/>
          </p:nvPr>
        </p:nvSpPr>
        <p:spPr>
          <a:xfrm>
            <a:off x="91856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pic>
        <p:nvPicPr>
          <p:cNvPr id="1059" name="Google Shape;1059;p43"/>
          <p:cNvPicPr preferRelativeResize="0"/>
          <p:nvPr/>
        </p:nvPicPr>
        <p:blipFill rotWithShape="1">
          <a:blip r:embed="rId2">
            <a:alphaModFix/>
          </a:blip>
          <a:srcRect b="0" l="0" r="0" t="0"/>
          <a:stretch/>
        </p:blipFill>
        <p:spPr>
          <a:xfrm>
            <a:off x="719667" y="699737"/>
            <a:ext cx="626303" cy="12695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060" name="Shape 1060"/>
        <p:cNvGrpSpPr/>
        <p:nvPr/>
      </p:nvGrpSpPr>
      <p:grpSpPr>
        <a:xfrm>
          <a:off x="0" y="0"/>
          <a:ext cx="0" cy="0"/>
          <a:chOff x="0" y="0"/>
          <a:chExt cx="0" cy="0"/>
        </a:xfrm>
      </p:grpSpPr>
      <p:sp>
        <p:nvSpPr>
          <p:cNvPr id="1061" name="Google Shape;1061;p44"/>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2" name="Google Shape;1062;p44"/>
          <p:cNvSpPr txBox="1"/>
          <p:nvPr>
            <p:ph idx="1" type="body"/>
          </p:nvPr>
        </p:nvSpPr>
        <p:spPr>
          <a:xfrm>
            <a:off x="572925" y="1064654"/>
            <a:ext cx="5473328" cy="5112311"/>
          </a:xfrm>
          <a:prstGeom prst="rect">
            <a:avLst/>
          </a:prstGeom>
          <a:noFill/>
          <a:ln>
            <a:noFill/>
          </a:ln>
        </p:spPr>
        <p:txBody>
          <a:bodyPr anchorCtr="0" anchor="t" bIns="45700" lIns="91425" spcFirstLastPara="1" rIns="91425" wrap="square" tIns="45700">
            <a:normAutofit/>
          </a:bodyPr>
          <a:lstStyle>
            <a:lvl1pPr indent="-313245" lvl="0" marL="457200" algn="l">
              <a:lnSpc>
                <a:spcPct val="100000"/>
              </a:lnSpc>
              <a:spcBef>
                <a:spcPts val="0"/>
              </a:spcBef>
              <a:spcAft>
                <a:spcPts val="0"/>
              </a:spcAft>
              <a:buClr>
                <a:schemeClr val="accent2"/>
              </a:buClr>
              <a:buSzPts val="1333"/>
              <a:buFont typeface="Arial"/>
              <a:buChar char="•"/>
              <a:defRPr b="0" sz="1333">
                <a:solidFill>
                  <a:schemeClr val="dk1"/>
                </a:solidFill>
                <a:latin typeface="Calibri"/>
                <a:ea typeface="Calibri"/>
                <a:cs typeface="Calibri"/>
                <a:sym typeface="Calibri"/>
              </a:defRPr>
            </a:lvl1pPr>
            <a:lvl2pPr indent="-313245" lvl="1" marL="9144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2pPr>
            <a:lvl3pPr indent="-313245" lvl="2" marL="13716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3pPr>
            <a:lvl4pPr indent="-313245" lvl="3" marL="18288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4pPr>
            <a:lvl5pPr indent="-313245" lvl="4" marL="22860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3" name="Google Shape;1063;p44"/>
          <p:cNvSpPr txBox="1"/>
          <p:nvPr>
            <p:ph idx="2" type="body"/>
          </p:nvPr>
        </p:nvSpPr>
        <p:spPr>
          <a:xfrm>
            <a:off x="6265981" y="1064654"/>
            <a:ext cx="5473328" cy="5112311"/>
          </a:xfrm>
          <a:prstGeom prst="rect">
            <a:avLst/>
          </a:prstGeom>
          <a:noFill/>
          <a:ln>
            <a:noFill/>
          </a:ln>
        </p:spPr>
        <p:txBody>
          <a:bodyPr anchorCtr="0" anchor="t" bIns="45700" lIns="91425" spcFirstLastPara="1" rIns="91425" wrap="square" tIns="45700">
            <a:normAutofit/>
          </a:bodyPr>
          <a:lstStyle>
            <a:lvl1pPr indent="-313245" lvl="0" marL="457200" algn="l">
              <a:lnSpc>
                <a:spcPct val="100000"/>
              </a:lnSpc>
              <a:spcBef>
                <a:spcPts val="0"/>
              </a:spcBef>
              <a:spcAft>
                <a:spcPts val="0"/>
              </a:spcAft>
              <a:buClr>
                <a:schemeClr val="dk1"/>
              </a:buClr>
              <a:buSzPts val="1333"/>
              <a:buFont typeface="Arial"/>
              <a:buChar char="•"/>
              <a:defRPr b="0" sz="1333">
                <a:solidFill>
                  <a:schemeClr val="dk1"/>
                </a:solidFill>
              </a:defRPr>
            </a:lvl1pPr>
            <a:lvl2pPr indent="-313245" lvl="1" marL="914400" algn="l">
              <a:lnSpc>
                <a:spcPct val="100000"/>
              </a:lnSpc>
              <a:spcBef>
                <a:spcPts val="400"/>
              </a:spcBef>
              <a:spcAft>
                <a:spcPts val="0"/>
              </a:spcAft>
              <a:buClr>
                <a:schemeClr val="dk1"/>
              </a:buClr>
              <a:buSzPts val="1333"/>
              <a:buChar char="•"/>
              <a:defRPr sz="1333">
                <a:solidFill>
                  <a:schemeClr val="dk1"/>
                </a:solidFill>
              </a:defRPr>
            </a:lvl2pPr>
            <a:lvl3pPr indent="-313245" lvl="2" marL="1371600" algn="l">
              <a:lnSpc>
                <a:spcPct val="100000"/>
              </a:lnSpc>
              <a:spcBef>
                <a:spcPts val="400"/>
              </a:spcBef>
              <a:spcAft>
                <a:spcPts val="0"/>
              </a:spcAft>
              <a:buClr>
                <a:schemeClr val="dk1"/>
              </a:buClr>
              <a:buSzPts val="1333"/>
              <a:buChar char="•"/>
              <a:defRPr sz="1333">
                <a:solidFill>
                  <a:schemeClr val="dk1"/>
                </a:solidFill>
              </a:defRPr>
            </a:lvl3pPr>
            <a:lvl4pPr indent="-313245" lvl="3" marL="1828800" algn="l">
              <a:lnSpc>
                <a:spcPct val="100000"/>
              </a:lnSpc>
              <a:spcBef>
                <a:spcPts val="400"/>
              </a:spcBef>
              <a:spcAft>
                <a:spcPts val="0"/>
              </a:spcAft>
              <a:buClr>
                <a:schemeClr val="dk1"/>
              </a:buClr>
              <a:buSzPts val="1333"/>
              <a:buChar char="•"/>
              <a:defRPr sz="1333">
                <a:solidFill>
                  <a:schemeClr val="dk1"/>
                </a:solidFill>
              </a:defRPr>
            </a:lvl4pPr>
            <a:lvl5pPr indent="-313245" lvl="4" marL="2286000" algn="l">
              <a:lnSpc>
                <a:spcPct val="100000"/>
              </a:lnSpc>
              <a:spcBef>
                <a:spcPts val="400"/>
              </a:spcBef>
              <a:spcAft>
                <a:spcPts val="0"/>
              </a:spcAft>
              <a:buClr>
                <a:schemeClr val="dk1"/>
              </a:buClr>
              <a:buSzPts val="1333"/>
              <a:buChar char="•"/>
              <a:defRPr sz="1333">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4" name="Google Shape;1064;p44"/>
          <p:cNvSpPr txBox="1"/>
          <p:nvPr>
            <p:ph type="title"/>
          </p:nvPr>
        </p:nvSpPr>
        <p:spPr>
          <a:xfrm>
            <a:off x="572926" y="118002"/>
            <a:ext cx="9919228" cy="7479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3"/>
              </a:buClr>
              <a:buSzPts val="3200"/>
              <a:buFont typeface="Meiryo"/>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5" name="Google Shape;1065;p44"/>
          <p:cNvSpPr txBox="1"/>
          <p:nvPr>
            <p:ph idx="12" type="sldNum"/>
          </p:nvPr>
        </p:nvSpPr>
        <p:spPr>
          <a:xfrm>
            <a:off x="91856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pic>
        <p:nvPicPr>
          <p:cNvPr id="1066" name="Google Shape;1066;p44"/>
          <p:cNvPicPr preferRelativeResize="0"/>
          <p:nvPr/>
        </p:nvPicPr>
        <p:blipFill rotWithShape="1">
          <a:blip r:embed="rId2">
            <a:alphaModFix/>
          </a:blip>
          <a:srcRect b="0" l="0" r="0" t="0"/>
          <a:stretch/>
        </p:blipFill>
        <p:spPr>
          <a:xfrm>
            <a:off x="719667" y="699737"/>
            <a:ext cx="626303" cy="12695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067" name="Shape 1067"/>
        <p:cNvGrpSpPr/>
        <p:nvPr/>
      </p:nvGrpSpPr>
      <p:grpSpPr>
        <a:xfrm>
          <a:off x="0" y="0"/>
          <a:ext cx="0" cy="0"/>
          <a:chOff x="0" y="0"/>
          <a:chExt cx="0" cy="0"/>
        </a:xfrm>
      </p:grpSpPr>
      <p:sp>
        <p:nvSpPr>
          <p:cNvPr id="1068" name="Google Shape;1068;p45"/>
          <p:cNvSpPr txBox="1"/>
          <p:nvPr>
            <p:ph idx="1" type="body"/>
          </p:nvPr>
        </p:nvSpPr>
        <p:spPr>
          <a:xfrm>
            <a:off x="572925" y="1064653"/>
            <a:ext cx="5473328" cy="798647"/>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1" sz="1600">
                <a:solidFill>
                  <a:schemeClr val="dk2"/>
                </a:solidFill>
              </a:defRPr>
            </a:lvl1pPr>
            <a:lvl2pPr indent="-228600" lvl="1" marL="914400" algn="l">
              <a:lnSpc>
                <a:spcPct val="90000"/>
              </a:lnSpc>
              <a:spcBef>
                <a:spcPts val="500"/>
              </a:spcBef>
              <a:spcAft>
                <a:spcPts val="0"/>
              </a:spcAft>
              <a:buClr>
                <a:srgbClr val="020673"/>
              </a:buClr>
              <a:buSzPts val="2000"/>
              <a:buNone/>
              <a:defRPr b="1" sz="2000"/>
            </a:lvl2pPr>
            <a:lvl3pPr indent="-228600" lvl="2" marL="1371600" algn="l">
              <a:lnSpc>
                <a:spcPct val="90000"/>
              </a:lnSpc>
              <a:spcBef>
                <a:spcPts val="500"/>
              </a:spcBef>
              <a:spcAft>
                <a:spcPts val="0"/>
              </a:spcAft>
              <a:buClr>
                <a:srgbClr val="020673"/>
              </a:buClr>
              <a:buSzPts val="1800"/>
              <a:buNone/>
              <a:defRPr b="1" sz="1800"/>
            </a:lvl3pPr>
            <a:lvl4pPr indent="-228600" lvl="3" marL="1828800" algn="l">
              <a:lnSpc>
                <a:spcPct val="90000"/>
              </a:lnSpc>
              <a:spcBef>
                <a:spcPts val="500"/>
              </a:spcBef>
              <a:spcAft>
                <a:spcPts val="0"/>
              </a:spcAft>
              <a:buClr>
                <a:srgbClr val="020673"/>
              </a:buClr>
              <a:buSzPts val="1600"/>
              <a:buNone/>
              <a:defRPr b="1" sz="1600"/>
            </a:lvl4pPr>
            <a:lvl5pPr indent="-228600" lvl="4" marL="2286000" algn="l">
              <a:lnSpc>
                <a:spcPct val="90000"/>
              </a:lnSpc>
              <a:spcBef>
                <a:spcPts val="500"/>
              </a:spcBef>
              <a:spcAft>
                <a:spcPts val="0"/>
              </a:spcAft>
              <a:buClr>
                <a:srgbClr val="02067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69" name="Google Shape;1069;p45"/>
          <p:cNvSpPr txBox="1"/>
          <p:nvPr>
            <p:ph idx="2" type="body"/>
          </p:nvPr>
        </p:nvSpPr>
        <p:spPr>
          <a:xfrm>
            <a:off x="6265981" y="1064653"/>
            <a:ext cx="5473328" cy="798647"/>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1" sz="1600">
                <a:solidFill>
                  <a:schemeClr val="dk2"/>
                </a:solidFill>
              </a:defRPr>
            </a:lvl1pPr>
            <a:lvl2pPr indent="-228600" lvl="1" marL="914400" algn="l">
              <a:lnSpc>
                <a:spcPct val="90000"/>
              </a:lnSpc>
              <a:spcBef>
                <a:spcPts val="500"/>
              </a:spcBef>
              <a:spcAft>
                <a:spcPts val="0"/>
              </a:spcAft>
              <a:buClr>
                <a:srgbClr val="020673"/>
              </a:buClr>
              <a:buSzPts val="2000"/>
              <a:buNone/>
              <a:defRPr b="1" sz="2000"/>
            </a:lvl2pPr>
            <a:lvl3pPr indent="-228600" lvl="2" marL="1371600" algn="l">
              <a:lnSpc>
                <a:spcPct val="90000"/>
              </a:lnSpc>
              <a:spcBef>
                <a:spcPts val="500"/>
              </a:spcBef>
              <a:spcAft>
                <a:spcPts val="0"/>
              </a:spcAft>
              <a:buClr>
                <a:srgbClr val="020673"/>
              </a:buClr>
              <a:buSzPts val="1800"/>
              <a:buNone/>
              <a:defRPr b="1" sz="1800"/>
            </a:lvl3pPr>
            <a:lvl4pPr indent="-228600" lvl="3" marL="1828800" algn="l">
              <a:lnSpc>
                <a:spcPct val="90000"/>
              </a:lnSpc>
              <a:spcBef>
                <a:spcPts val="500"/>
              </a:spcBef>
              <a:spcAft>
                <a:spcPts val="0"/>
              </a:spcAft>
              <a:buClr>
                <a:srgbClr val="020673"/>
              </a:buClr>
              <a:buSzPts val="1600"/>
              <a:buNone/>
              <a:defRPr b="1" sz="1600"/>
            </a:lvl4pPr>
            <a:lvl5pPr indent="-228600" lvl="4" marL="2286000" algn="l">
              <a:lnSpc>
                <a:spcPct val="90000"/>
              </a:lnSpc>
              <a:spcBef>
                <a:spcPts val="500"/>
              </a:spcBef>
              <a:spcAft>
                <a:spcPts val="0"/>
              </a:spcAft>
              <a:buClr>
                <a:srgbClr val="02067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70" name="Google Shape;1070;p45"/>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1" name="Google Shape;1071;p45"/>
          <p:cNvSpPr txBox="1"/>
          <p:nvPr>
            <p:ph type="title"/>
          </p:nvPr>
        </p:nvSpPr>
        <p:spPr>
          <a:xfrm>
            <a:off x="572926" y="118002"/>
            <a:ext cx="9919228" cy="7479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3"/>
              </a:buClr>
              <a:buSzPts val="3200"/>
              <a:buFont typeface="Meiryo"/>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2" name="Google Shape;1072;p45"/>
          <p:cNvSpPr txBox="1"/>
          <p:nvPr>
            <p:ph idx="3" type="body"/>
          </p:nvPr>
        </p:nvSpPr>
        <p:spPr>
          <a:xfrm>
            <a:off x="572925" y="2029988"/>
            <a:ext cx="5473328" cy="4146976"/>
          </a:xfrm>
          <a:prstGeom prst="rect">
            <a:avLst/>
          </a:prstGeom>
          <a:noFill/>
          <a:ln>
            <a:noFill/>
          </a:ln>
        </p:spPr>
        <p:txBody>
          <a:bodyPr anchorCtr="0" anchor="t" bIns="45700" lIns="91425" spcFirstLastPara="1" rIns="91425" wrap="square" tIns="45700">
            <a:normAutofit/>
          </a:bodyPr>
          <a:lstStyle>
            <a:lvl1pPr indent="-313245" lvl="0" marL="457200" algn="l">
              <a:lnSpc>
                <a:spcPct val="100000"/>
              </a:lnSpc>
              <a:spcBef>
                <a:spcPts val="0"/>
              </a:spcBef>
              <a:spcAft>
                <a:spcPts val="0"/>
              </a:spcAft>
              <a:buClr>
                <a:schemeClr val="accent2"/>
              </a:buClr>
              <a:buSzPts val="1333"/>
              <a:buFont typeface="Arial"/>
              <a:buChar char="•"/>
              <a:defRPr b="0" sz="1333">
                <a:solidFill>
                  <a:schemeClr val="dk1"/>
                </a:solidFill>
                <a:latin typeface="Calibri"/>
                <a:ea typeface="Calibri"/>
                <a:cs typeface="Calibri"/>
                <a:sym typeface="Calibri"/>
              </a:defRPr>
            </a:lvl1pPr>
            <a:lvl2pPr indent="-313245" lvl="1" marL="9144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2pPr>
            <a:lvl3pPr indent="-313245" lvl="2" marL="13716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3pPr>
            <a:lvl4pPr indent="-313245" lvl="3" marL="18288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4pPr>
            <a:lvl5pPr indent="-313245" lvl="4" marL="22860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3" name="Google Shape;1073;p45"/>
          <p:cNvSpPr txBox="1"/>
          <p:nvPr>
            <p:ph idx="4" type="body"/>
          </p:nvPr>
        </p:nvSpPr>
        <p:spPr>
          <a:xfrm>
            <a:off x="6265981" y="2029988"/>
            <a:ext cx="5473328" cy="4146976"/>
          </a:xfrm>
          <a:prstGeom prst="rect">
            <a:avLst/>
          </a:prstGeom>
          <a:noFill/>
          <a:ln>
            <a:noFill/>
          </a:ln>
        </p:spPr>
        <p:txBody>
          <a:bodyPr anchorCtr="0" anchor="t" bIns="45700" lIns="91425" spcFirstLastPara="1" rIns="91425" wrap="square" tIns="45700">
            <a:normAutofit/>
          </a:bodyPr>
          <a:lstStyle>
            <a:lvl1pPr indent="-313245" lvl="0" marL="457200" algn="l">
              <a:lnSpc>
                <a:spcPct val="100000"/>
              </a:lnSpc>
              <a:spcBef>
                <a:spcPts val="0"/>
              </a:spcBef>
              <a:spcAft>
                <a:spcPts val="0"/>
              </a:spcAft>
              <a:buClr>
                <a:schemeClr val="dk1"/>
              </a:buClr>
              <a:buSzPts val="1333"/>
              <a:buFont typeface="Arial"/>
              <a:buChar char="•"/>
              <a:defRPr b="0" sz="1333">
                <a:solidFill>
                  <a:schemeClr val="dk1"/>
                </a:solidFill>
              </a:defRPr>
            </a:lvl1pPr>
            <a:lvl2pPr indent="-313245" lvl="1" marL="914400" algn="l">
              <a:lnSpc>
                <a:spcPct val="100000"/>
              </a:lnSpc>
              <a:spcBef>
                <a:spcPts val="400"/>
              </a:spcBef>
              <a:spcAft>
                <a:spcPts val="0"/>
              </a:spcAft>
              <a:buClr>
                <a:schemeClr val="dk1"/>
              </a:buClr>
              <a:buSzPts val="1333"/>
              <a:buChar char="•"/>
              <a:defRPr sz="1333">
                <a:solidFill>
                  <a:schemeClr val="dk1"/>
                </a:solidFill>
              </a:defRPr>
            </a:lvl2pPr>
            <a:lvl3pPr indent="-313245" lvl="2" marL="1371600" algn="l">
              <a:lnSpc>
                <a:spcPct val="100000"/>
              </a:lnSpc>
              <a:spcBef>
                <a:spcPts val="400"/>
              </a:spcBef>
              <a:spcAft>
                <a:spcPts val="0"/>
              </a:spcAft>
              <a:buClr>
                <a:schemeClr val="dk1"/>
              </a:buClr>
              <a:buSzPts val="1333"/>
              <a:buChar char="•"/>
              <a:defRPr sz="1333">
                <a:solidFill>
                  <a:schemeClr val="dk1"/>
                </a:solidFill>
              </a:defRPr>
            </a:lvl3pPr>
            <a:lvl4pPr indent="-313245" lvl="3" marL="1828800" algn="l">
              <a:lnSpc>
                <a:spcPct val="100000"/>
              </a:lnSpc>
              <a:spcBef>
                <a:spcPts val="400"/>
              </a:spcBef>
              <a:spcAft>
                <a:spcPts val="0"/>
              </a:spcAft>
              <a:buClr>
                <a:schemeClr val="dk1"/>
              </a:buClr>
              <a:buSzPts val="1333"/>
              <a:buChar char="•"/>
              <a:defRPr sz="1333">
                <a:solidFill>
                  <a:schemeClr val="dk1"/>
                </a:solidFill>
              </a:defRPr>
            </a:lvl4pPr>
            <a:lvl5pPr indent="-313245" lvl="4" marL="2286000" algn="l">
              <a:lnSpc>
                <a:spcPct val="100000"/>
              </a:lnSpc>
              <a:spcBef>
                <a:spcPts val="400"/>
              </a:spcBef>
              <a:spcAft>
                <a:spcPts val="0"/>
              </a:spcAft>
              <a:buClr>
                <a:schemeClr val="dk1"/>
              </a:buClr>
              <a:buSzPts val="1333"/>
              <a:buChar char="•"/>
              <a:defRPr sz="1333">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4" name="Google Shape;1074;p45"/>
          <p:cNvSpPr txBox="1"/>
          <p:nvPr>
            <p:ph idx="12" type="sldNum"/>
          </p:nvPr>
        </p:nvSpPr>
        <p:spPr>
          <a:xfrm>
            <a:off x="91856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pic>
        <p:nvPicPr>
          <p:cNvPr id="1075" name="Google Shape;1075;p45"/>
          <p:cNvPicPr preferRelativeResize="0"/>
          <p:nvPr/>
        </p:nvPicPr>
        <p:blipFill rotWithShape="1">
          <a:blip r:embed="rId2">
            <a:alphaModFix/>
          </a:blip>
          <a:srcRect b="0" l="0" r="0" t="0"/>
          <a:stretch/>
        </p:blipFill>
        <p:spPr>
          <a:xfrm>
            <a:off x="719667" y="699737"/>
            <a:ext cx="626303" cy="126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076" name="Shape 1076"/>
        <p:cNvGrpSpPr/>
        <p:nvPr/>
      </p:nvGrpSpPr>
      <p:grpSpPr>
        <a:xfrm>
          <a:off x="0" y="0"/>
          <a:ext cx="0" cy="0"/>
          <a:chOff x="0" y="0"/>
          <a:chExt cx="0" cy="0"/>
        </a:xfrm>
      </p:grpSpPr>
      <p:sp>
        <p:nvSpPr>
          <p:cNvPr id="1077" name="Google Shape;1077;p46"/>
          <p:cNvSpPr txBox="1"/>
          <p:nvPr>
            <p:ph type="title"/>
          </p:nvPr>
        </p:nvSpPr>
        <p:spPr>
          <a:xfrm>
            <a:off x="445478" y="987425"/>
            <a:ext cx="4261957" cy="10699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3"/>
              </a:buClr>
              <a:buSzPts val="3200"/>
              <a:buFont typeface="Meiryo"/>
              <a:buNone/>
              <a:defRPr sz="3200">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8" name="Google Shape;1078;p46"/>
          <p:cNvSpPr txBox="1"/>
          <p:nvPr>
            <p:ph idx="1" type="body"/>
          </p:nvPr>
        </p:nvSpPr>
        <p:spPr>
          <a:xfrm>
            <a:off x="581888" y="2239717"/>
            <a:ext cx="4119065" cy="393724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b="0" sz="1600">
                <a:solidFill>
                  <a:schemeClr val="dk1"/>
                </a:solidFill>
              </a:defRPr>
            </a:lvl1pPr>
            <a:lvl2pPr indent="-228600" lvl="1" marL="914400" algn="l">
              <a:lnSpc>
                <a:spcPct val="90000"/>
              </a:lnSpc>
              <a:spcBef>
                <a:spcPts val="500"/>
              </a:spcBef>
              <a:spcAft>
                <a:spcPts val="0"/>
              </a:spcAft>
              <a:buClr>
                <a:srgbClr val="020673"/>
              </a:buClr>
              <a:buSzPts val="1400"/>
              <a:buNone/>
              <a:defRPr sz="1400"/>
            </a:lvl2pPr>
            <a:lvl3pPr indent="-228600" lvl="2" marL="1371600" algn="l">
              <a:lnSpc>
                <a:spcPct val="90000"/>
              </a:lnSpc>
              <a:spcBef>
                <a:spcPts val="500"/>
              </a:spcBef>
              <a:spcAft>
                <a:spcPts val="0"/>
              </a:spcAft>
              <a:buClr>
                <a:srgbClr val="020673"/>
              </a:buClr>
              <a:buSzPts val="1200"/>
              <a:buNone/>
              <a:defRPr sz="1200"/>
            </a:lvl3pPr>
            <a:lvl4pPr indent="-228600" lvl="3" marL="1828800" algn="l">
              <a:lnSpc>
                <a:spcPct val="90000"/>
              </a:lnSpc>
              <a:spcBef>
                <a:spcPts val="500"/>
              </a:spcBef>
              <a:spcAft>
                <a:spcPts val="0"/>
              </a:spcAft>
              <a:buClr>
                <a:srgbClr val="020673"/>
              </a:buClr>
              <a:buSzPts val="1000"/>
              <a:buNone/>
              <a:defRPr sz="1000"/>
            </a:lvl4pPr>
            <a:lvl5pPr indent="-228600" lvl="4" marL="2286000" algn="l">
              <a:lnSpc>
                <a:spcPct val="90000"/>
              </a:lnSpc>
              <a:spcBef>
                <a:spcPts val="500"/>
              </a:spcBef>
              <a:spcAft>
                <a:spcPts val="0"/>
              </a:spcAft>
              <a:buClr>
                <a:srgbClr val="02067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9" name="Google Shape;1079;p46"/>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46"/>
          <p:cNvSpPr txBox="1"/>
          <p:nvPr>
            <p:ph idx="2" type="body"/>
          </p:nvPr>
        </p:nvSpPr>
        <p:spPr>
          <a:xfrm>
            <a:off x="4918587" y="987424"/>
            <a:ext cx="6827936" cy="5189539"/>
          </a:xfrm>
          <a:prstGeom prst="rect">
            <a:avLst/>
          </a:prstGeom>
          <a:noFill/>
          <a:ln>
            <a:noFill/>
          </a:ln>
        </p:spPr>
        <p:txBody>
          <a:bodyPr anchorCtr="0" anchor="t" bIns="45700" lIns="91425" spcFirstLastPara="1" rIns="91425" wrap="square" tIns="45700">
            <a:normAutofit/>
          </a:bodyPr>
          <a:lstStyle>
            <a:lvl1pPr indent="-313245" lvl="0" marL="457200" algn="l">
              <a:lnSpc>
                <a:spcPct val="100000"/>
              </a:lnSpc>
              <a:spcBef>
                <a:spcPts val="0"/>
              </a:spcBef>
              <a:spcAft>
                <a:spcPts val="0"/>
              </a:spcAft>
              <a:buClr>
                <a:schemeClr val="accent2"/>
              </a:buClr>
              <a:buSzPts val="1333"/>
              <a:buFont typeface="Arial"/>
              <a:buChar char="•"/>
              <a:defRPr b="0" sz="1333">
                <a:solidFill>
                  <a:schemeClr val="dk1"/>
                </a:solidFill>
                <a:latin typeface="Calibri"/>
                <a:ea typeface="Calibri"/>
                <a:cs typeface="Calibri"/>
                <a:sym typeface="Calibri"/>
              </a:defRPr>
            </a:lvl1pPr>
            <a:lvl2pPr indent="-313245" lvl="1" marL="9144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2pPr>
            <a:lvl3pPr indent="-313245" lvl="2" marL="13716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3pPr>
            <a:lvl4pPr indent="-313245" lvl="3" marL="18288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4pPr>
            <a:lvl5pPr indent="-313245" lvl="4" marL="22860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1" name="Google Shape;1081;p46"/>
          <p:cNvSpPr txBox="1"/>
          <p:nvPr>
            <p:ph idx="12" type="sldNum"/>
          </p:nvPr>
        </p:nvSpPr>
        <p:spPr>
          <a:xfrm>
            <a:off x="91856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pic>
        <p:nvPicPr>
          <p:cNvPr id="1082" name="Google Shape;1082;p46"/>
          <p:cNvPicPr preferRelativeResize="0"/>
          <p:nvPr/>
        </p:nvPicPr>
        <p:blipFill rotWithShape="1">
          <a:blip r:embed="rId2">
            <a:alphaModFix/>
          </a:blip>
          <a:srcRect b="0" l="0" r="0" t="0"/>
          <a:stretch/>
        </p:blipFill>
        <p:spPr>
          <a:xfrm>
            <a:off x="581887" y="1998779"/>
            <a:ext cx="775263" cy="1571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314" name="Shape 314"/>
        <p:cNvGrpSpPr/>
        <p:nvPr/>
      </p:nvGrpSpPr>
      <p:grpSpPr>
        <a:xfrm>
          <a:off x="0" y="0"/>
          <a:ext cx="0" cy="0"/>
          <a:chOff x="0" y="0"/>
          <a:chExt cx="0" cy="0"/>
        </a:xfrm>
      </p:grpSpPr>
      <p:sp>
        <p:nvSpPr>
          <p:cNvPr id="315" name="Google Shape;315;p29"/>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2067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6" name="Google Shape;316;p29"/>
          <p:cNvSpPr txBox="1"/>
          <p:nvPr>
            <p:ph idx="1" type="body"/>
          </p:nvPr>
        </p:nvSpPr>
        <p:spPr>
          <a:xfrm>
            <a:off x="950400" y="1065600"/>
            <a:ext cx="10461600" cy="52128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20673"/>
              </a:buClr>
              <a:buSzPts val="1800"/>
              <a:buChar char="•"/>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7" name="Google Shape;317;p29"/>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318" name="Google Shape;318;p29"/>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083" name="Shape 1083"/>
        <p:cNvGrpSpPr/>
        <p:nvPr/>
      </p:nvGrpSpPr>
      <p:grpSpPr>
        <a:xfrm>
          <a:off x="0" y="0"/>
          <a:ext cx="0" cy="0"/>
          <a:chOff x="0" y="0"/>
          <a:chExt cx="0" cy="0"/>
        </a:xfrm>
      </p:grpSpPr>
      <p:sp>
        <p:nvSpPr>
          <p:cNvPr id="1084" name="Google Shape;1084;p47"/>
          <p:cNvSpPr/>
          <p:nvPr>
            <p:ph idx="2" type="pic"/>
          </p:nvPr>
        </p:nvSpPr>
        <p:spPr>
          <a:xfrm>
            <a:off x="4912105" y="987426"/>
            <a:ext cx="6834417" cy="5189537"/>
          </a:xfrm>
          <a:prstGeom prst="rect">
            <a:avLst/>
          </a:prstGeom>
          <a:noFill/>
          <a:ln>
            <a:noFill/>
          </a:ln>
        </p:spPr>
      </p:sp>
      <p:sp>
        <p:nvSpPr>
          <p:cNvPr id="1085" name="Google Shape;1085;p47"/>
          <p:cNvSpPr txBox="1"/>
          <p:nvPr>
            <p:ph idx="1" type="body"/>
          </p:nvPr>
        </p:nvSpPr>
        <p:spPr>
          <a:xfrm>
            <a:off x="458054" y="2239718"/>
            <a:ext cx="4251860" cy="393724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b="0" sz="1600">
                <a:solidFill>
                  <a:schemeClr val="dk1"/>
                </a:solidFill>
              </a:defRPr>
            </a:lvl1pPr>
            <a:lvl2pPr indent="-228600" lvl="1" marL="914400" algn="l">
              <a:lnSpc>
                <a:spcPct val="90000"/>
              </a:lnSpc>
              <a:spcBef>
                <a:spcPts val="500"/>
              </a:spcBef>
              <a:spcAft>
                <a:spcPts val="0"/>
              </a:spcAft>
              <a:buClr>
                <a:srgbClr val="020673"/>
              </a:buClr>
              <a:buSzPts val="1400"/>
              <a:buNone/>
              <a:defRPr sz="1400"/>
            </a:lvl2pPr>
            <a:lvl3pPr indent="-228600" lvl="2" marL="1371600" algn="l">
              <a:lnSpc>
                <a:spcPct val="90000"/>
              </a:lnSpc>
              <a:spcBef>
                <a:spcPts val="500"/>
              </a:spcBef>
              <a:spcAft>
                <a:spcPts val="0"/>
              </a:spcAft>
              <a:buClr>
                <a:srgbClr val="020673"/>
              </a:buClr>
              <a:buSzPts val="1200"/>
              <a:buNone/>
              <a:defRPr sz="1200"/>
            </a:lvl3pPr>
            <a:lvl4pPr indent="-228600" lvl="3" marL="1828800" algn="l">
              <a:lnSpc>
                <a:spcPct val="90000"/>
              </a:lnSpc>
              <a:spcBef>
                <a:spcPts val="500"/>
              </a:spcBef>
              <a:spcAft>
                <a:spcPts val="0"/>
              </a:spcAft>
              <a:buClr>
                <a:srgbClr val="020673"/>
              </a:buClr>
              <a:buSzPts val="1000"/>
              <a:buNone/>
              <a:defRPr sz="1000"/>
            </a:lvl4pPr>
            <a:lvl5pPr indent="-228600" lvl="4" marL="2286000" algn="l">
              <a:lnSpc>
                <a:spcPct val="90000"/>
              </a:lnSpc>
              <a:spcBef>
                <a:spcPts val="500"/>
              </a:spcBef>
              <a:spcAft>
                <a:spcPts val="0"/>
              </a:spcAft>
              <a:buClr>
                <a:srgbClr val="02067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86" name="Google Shape;1086;p47"/>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7" name="Google Shape;1087;p47"/>
          <p:cNvSpPr txBox="1"/>
          <p:nvPr>
            <p:ph type="title"/>
          </p:nvPr>
        </p:nvSpPr>
        <p:spPr>
          <a:xfrm>
            <a:off x="458054" y="987425"/>
            <a:ext cx="4251860" cy="10699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3"/>
              </a:buClr>
              <a:buSzPts val="3200"/>
              <a:buFont typeface="Meiryo"/>
              <a:buNone/>
              <a:defRPr sz="3200">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8" name="Google Shape;1088;p47"/>
          <p:cNvSpPr txBox="1"/>
          <p:nvPr>
            <p:ph idx="12" type="sldNum"/>
          </p:nvPr>
        </p:nvSpPr>
        <p:spPr>
          <a:xfrm>
            <a:off x="91856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pic>
        <p:nvPicPr>
          <p:cNvPr id="1089" name="Google Shape;1089;p47"/>
          <p:cNvPicPr preferRelativeResize="0"/>
          <p:nvPr/>
        </p:nvPicPr>
        <p:blipFill rotWithShape="1">
          <a:blip r:embed="rId2">
            <a:alphaModFix/>
          </a:blip>
          <a:srcRect b="0" l="0" r="0" t="0"/>
          <a:stretch/>
        </p:blipFill>
        <p:spPr>
          <a:xfrm>
            <a:off x="581887" y="1998779"/>
            <a:ext cx="775263" cy="15714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90" name="Shape 1090"/>
        <p:cNvGrpSpPr/>
        <p:nvPr/>
      </p:nvGrpSpPr>
      <p:grpSpPr>
        <a:xfrm>
          <a:off x="0" y="0"/>
          <a:ext cx="0" cy="0"/>
          <a:chOff x="0" y="0"/>
          <a:chExt cx="0" cy="0"/>
        </a:xfrm>
      </p:grpSpPr>
      <p:sp>
        <p:nvSpPr>
          <p:cNvPr id="1091" name="Google Shape;1091;p48"/>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2" name="Google Shape;1092;p48"/>
          <p:cNvSpPr txBox="1"/>
          <p:nvPr>
            <p:ph type="title"/>
          </p:nvPr>
        </p:nvSpPr>
        <p:spPr>
          <a:xfrm>
            <a:off x="572926" y="118002"/>
            <a:ext cx="9919228" cy="7479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3"/>
              </a:buClr>
              <a:buSzPts val="3200"/>
              <a:buFont typeface="Meiryo"/>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3" name="Google Shape;1093;p48"/>
          <p:cNvSpPr txBox="1"/>
          <p:nvPr>
            <p:ph idx="12" type="sldNum"/>
          </p:nvPr>
        </p:nvSpPr>
        <p:spPr>
          <a:xfrm>
            <a:off x="91856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pic>
        <p:nvPicPr>
          <p:cNvPr id="1094" name="Google Shape;1094;p48"/>
          <p:cNvPicPr preferRelativeResize="0"/>
          <p:nvPr/>
        </p:nvPicPr>
        <p:blipFill rotWithShape="1">
          <a:blip r:embed="rId2">
            <a:alphaModFix/>
          </a:blip>
          <a:srcRect b="0" l="0" r="0" t="0"/>
          <a:stretch/>
        </p:blipFill>
        <p:spPr>
          <a:xfrm>
            <a:off x="719667" y="699737"/>
            <a:ext cx="626303" cy="12695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1095" name="Shape 1095"/>
        <p:cNvGrpSpPr/>
        <p:nvPr/>
      </p:nvGrpSpPr>
      <p:grpSpPr>
        <a:xfrm>
          <a:off x="0" y="0"/>
          <a:ext cx="0" cy="0"/>
          <a:chOff x="0" y="0"/>
          <a:chExt cx="0" cy="0"/>
        </a:xfrm>
      </p:grpSpPr>
      <p:sp>
        <p:nvSpPr>
          <p:cNvPr id="1096" name="Google Shape;1096;p49"/>
          <p:cNvSpPr txBox="1"/>
          <p:nvPr>
            <p:ph type="title"/>
          </p:nvPr>
        </p:nvSpPr>
        <p:spPr>
          <a:xfrm rot="5400000">
            <a:off x="7638134" y="2068575"/>
            <a:ext cx="5403241" cy="281353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3"/>
              </a:buClr>
              <a:buSzPts val="3200"/>
              <a:buFont typeface="Meiryo"/>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7" name="Google Shape;1097;p49"/>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8" name="Google Shape;1098;p49"/>
          <p:cNvSpPr txBox="1"/>
          <p:nvPr>
            <p:ph idx="1" type="body"/>
          </p:nvPr>
        </p:nvSpPr>
        <p:spPr>
          <a:xfrm rot="5400000">
            <a:off x="1950236" y="-603590"/>
            <a:ext cx="5403241" cy="8157868"/>
          </a:xfrm>
          <a:prstGeom prst="rect">
            <a:avLst/>
          </a:prstGeom>
          <a:noFill/>
          <a:ln>
            <a:noFill/>
          </a:ln>
        </p:spPr>
        <p:txBody>
          <a:bodyPr anchorCtr="0" anchor="t" bIns="45700" lIns="91425" spcFirstLastPara="1" rIns="91425" wrap="square" tIns="45700">
            <a:normAutofit/>
          </a:bodyPr>
          <a:lstStyle>
            <a:lvl1pPr indent="-313245" lvl="0" marL="457200" algn="l">
              <a:lnSpc>
                <a:spcPct val="100000"/>
              </a:lnSpc>
              <a:spcBef>
                <a:spcPts val="0"/>
              </a:spcBef>
              <a:spcAft>
                <a:spcPts val="0"/>
              </a:spcAft>
              <a:buClr>
                <a:schemeClr val="accent2"/>
              </a:buClr>
              <a:buSzPts val="1333"/>
              <a:buFont typeface="Arial"/>
              <a:buChar char="•"/>
              <a:defRPr b="0" sz="1333">
                <a:solidFill>
                  <a:schemeClr val="dk1"/>
                </a:solidFill>
                <a:latin typeface="Calibri"/>
                <a:ea typeface="Calibri"/>
                <a:cs typeface="Calibri"/>
                <a:sym typeface="Calibri"/>
              </a:defRPr>
            </a:lvl1pPr>
            <a:lvl2pPr indent="-313245" lvl="1" marL="9144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2pPr>
            <a:lvl3pPr indent="-313245" lvl="2" marL="13716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3pPr>
            <a:lvl4pPr indent="-313245" lvl="3" marL="18288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4pPr>
            <a:lvl5pPr indent="-313245" lvl="4" marL="22860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49"/>
          <p:cNvSpPr txBox="1"/>
          <p:nvPr>
            <p:ph idx="12" type="sldNum"/>
          </p:nvPr>
        </p:nvSpPr>
        <p:spPr>
          <a:xfrm>
            <a:off x="91856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1100" name="Shape 1100"/>
        <p:cNvGrpSpPr/>
        <p:nvPr/>
      </p:nvGrpSpPr>
      <p:grpSpPr>
        <a:xfrm>
          <a:off x="0" y="0"/>
          <a:ext cx="0" cy="0"/>
          <a:chOff x="0" y="0"/>
          <a:chExt cx="0" cy="0"/>
        </a:xfrm>
      </p:grpSpPr>
      <p:sp>
        <p:nvSpPr>
          <p:cNvPr id="1101" name="Google Shape;1101;p50"/>
          <p:cNvSpPr/>
          <p:nvPr>
            <p:ph idx="2" type="pic"/>
          </p:nvPr>
        </p:nvSpPr>
        <p:spPr>
          <a:xfrm>
            <a:off x="0" y="-1"/>
            <a:ext cx="12192000" cy="3621617"/>
          </a:xfrm>
          <a:prstGeom prst="rect">
            <a:avLst/>
          </a:prstGeom>
          <a:solidFill>
            <a:srgbClr val="F2F2F2"/>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Layout">
  <p:cSld name="Basic Layout">
    <p:spTree>
      <p:nvGrpSpPr>
        <p:cNvPr id="1102" name="Shape 1102"/>
        <p:cNvGrpSpPr/>
        <p:nvPr/>
      </p:nvGrpSpPr>
      <p:grpSpPr>
        <a:xfrm>
          <a:off x="0" y="0"/>
          <a:ext cx="0" cy="0"/>
          <a:chOff x="0" y="0"/>
          <a:chExt cx="0" cy="0"/>
        </a:xfrm>
      </p:grpSpPr>
      <p:sp>
        <p:nvSpPr>
          <p:cNvPr id="1103" name="Google Shape;1103;p51"/>
          <p:cNvSpPr txBox="1"/>
          <p:nvPr>
            <p:ph idx="1" type="body"/>
          </p:nvPr>
        </p:nvSpPr>
        <p:spPr>
          <a:xfrm>
            <a:off x="0" y="164638"/>
            <a:ext cx="12192000" cy="768085"/>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rgbClr val="3F3F3F"/>
              </a:buClr>
              <a:buSzPts val="4800"/>
              <a:buNone/>
              <a:defRPr b="0" sz="4800">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4" name="Google Shape;1104;p51"/>
          <p:cNvSpPr txBox="1"/>
          <p:nvPr>
            <p:ph idx="2" type="body"/>
          </p:nvPr>
        </p:nvSpPr>
        <p:spPr>
          <a:xfrm>
            <a:off x="0" y="932723"/>
            <a:ext cx="12192000" cy="384043"/>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rgbClr val="3F3F3F"/>
              </a:buClr>
              <a:buSzPts val="1867"/>
              <a:buNone/>
              <a:defRPr b="0" sz="1867">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5" name="Google Shape;1105;p51"/>
          <p:cNvSpPr/>
          <p:nvPr/>
        </p:nvSpPr>
        <p:spPr>
          <a:xfrm>
            <a:off x="0" y="6618000"/>
            <a:ext cx="12192000" cy="24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Meiryo"/>
              <a:buNone/>
            </a:pPr>
            <a:r>
              <a:t/>
            </a:r>
            <a:endParaRPr b="0" i="0" sz="2400" u="none" cap="none" strike="noStrike">
              <a:solidFill>
                <a:srgbClr val="FFFFFF"/>
              </a:solidFill>
              <a:latin typeface="Meiryo"/>
              <a:ea typeface="Meiryo"/>
              <a:cs typeface="Meiryo"/>
              <a:sym typeface="Meiryo"/>
            </a:endParaRPr>
          </a:p>
        </p:txBody>
      </p:sp>
      <p:sp>
        <p:nvSpPr>
          <p:cNvPr id="1106" name="Google Shape;1106;p51"/>
          <p:cNvSpPr/>
          <p:nvPr/>
        </p:nvSpPr>
        <p:spPr>
          <a:xfrm>
            <a:off x="0" y="0"/>
            <a:ext cx="12192000" cy="96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Meiryo"/>
              <a:buNone/>
            </a:pPr>
            <a:r>
              <a:t/>
            </a:r>
            <a:endParaRPr b="0" i="0" sz="2400" u="none" cap="none" strike="noStrike">
              <a:solidFill>
                <a:srgbClr val="FFFFFF"/>
              </a:solidFill>
              <a:latin typeface="Meiryo"/>
              <a:ea typeface="Meiryo"/>
              <a:cs typeface="Meiryo"/>
              <a:sym typeface="Meiry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107" name="Shape 1107"/>
        <p:cNvGrpSpPr/>
        <p:nvPr/>
      </p:nvGrpSpPr>
      <p:grpSpPr>
        <a:xfrm>
          <a:off x="0" y="0"/>
          <a:ext cx="0" cy="0"/>
          <a:chOff x="0" y="0"/>
          <a:chExt cx="0" cy="0"/>
        </a:xfrm>
      </p:grpSpPr>
      <p:sp>
        <p:nvSpPr>
          <p:cNvPr id="1108" name="Google Shape;1108;p52"/>
          <p:cNvSpPr txBox="1"/>
          <p:nvPr>
            <p:ph type="title"/>
          </p:nvPr>
        </p:nvSpPr>
        <p:spPr>
          <a:xfrm>
            <a:off x="572926" y="118002"/>
            <a:ext cx="9919228" cy="7479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3"/>
              </a:buClr>
              <a:buSzPts val="3200"/>
              <a:buFont typeface="Meiryo"/>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9" name="Google Shape;1109;p52"/>
          <p:cNvSpPr txBox="1"/>
          <p:nvPr>
            <p:ph idx="1" type="body"/>
          </p:nvPr>
        </p:nvSpPr>
        <p:spPr>
          <a:xfrm>
            <a:off x="572925" y="1064654"/>
            <a:ext cx="11173597" cy="5112311"/>
          </a:xfrm>
          <a:prstGeom prst="rect">
            <a:avLst/>
          </a:prstGeom>
          <a:noFill/>
          <a:ln>
            <a:noFill/>
          </a:ln>
        </p:spPr>
        <p:txBody>
          <a:bodyPr anchorCtr="0" anchor="t" bIns="45700" lIns="91425" spcFirstLastPara="1" rIns="91425" wrap="square" tIns="45700">
            <a:normAutofit/>
          </a:bodyPr>
          <a:lstStyle>
            <a:lvl1pPr indent="-313245" lvl="0" marL="457200" algn="l">
              <a:lnSpc>
                <a:spcPct val="100000"/>
              </a:lnSpc>
              <a:spcBef>
                <a:spcPts val="0"/>
              </a:spcBef>
              <a:spcAft>
                <a:spcPts val="0"/>
              </a:spcAft>
              <a:buClr>
                <a:schemeClr val="dk1"/>
              </a:buClr>
              <a:buSzPts val="1333"/>
              <a:buFont typeface="Arial"/>
              <a:buChar char="•"/>
              <a:defRPr b="0" sz="1333">
                <a:solidFill>
                  <a:schemeClr val="dk1"/>
                </a:solidFill>
              </a:defRPr>
            </a:lvl1pPr>
            <a:lvl2pPr indent="-313245" lvl="1" marL="914400" algn="l">
              <a:lnSpc>
                <a:spcPct val="100000"/>
              </a:lnSpc>
              <a:spcBef>
                <a:spcPts val="400"/>
              </a:spcBef>
              <a:spcAft>
                <a:spcPts val="0"/>
              </a:spcAft>
              <a:buClr>
                <a:schemeClr val="dk1"/>
              </a:buClr>
              <a:buSzPts val="1333"/>
              <a:buChar char="•"/>
              <a:defRPr sz="1333">
                <a:solidFill>
                  <a:schemeClr val="dk1"/>
                </a:solidFill>
              </a:defRPr>
            </a:lvl2pPr>
            <a:lvl3pPr indent="-313245" lvl="2" marL="1371600" algn="l">
              <a:lnSpc>
                <a:spcPct val="100000"/>
              </a:lnSpc>
              <a:spcBef>
                <a:spcPts val="400"/>
              </a:spcBef>
              <a:spcAft>
                <a:spcPts val="0"/>
              </a:spcAft>
              <a:buClr>
                <a:schemeClr val="dk1"/>
              </a:buClr>
              <a:buSzPts val="1333"/>
              <a:buChar char="•"/>
              <a:defRPr sz="1333">
                <a:solidFill>
                  <a:schemeClr val="dk1"/>
                </a:solidFill>
              </a:defRPr>
            </a:lvl3pPr>
            <a:lvl4pPr indent="-313245" lvl="3" marL="1828800" algn="l">
              <a:lnSpc>
                <a:spcPct val="100000"/>
              </a:lnSpc>
              <a:spcBef>
                <a:spcPts val="400"/>
              </a:spcBef>
              <a:spcAft>
                <a:spcPts val="0"/>
              </a:spcAft>
              <a:buClr>
                <a:schemeClr val="dk1"/>
              </a:buClr>
              <a:buSzPts val="1333"/>
              <a:buChar char="•"/>
              <a:defRPr sz="1333">
                <a:solidFill>
                  <a:schemeClr val="dk1"/>
                </a:solidFill>
              </a:defRPr>
            </a:lvl4pPr>
            <a:lvl5pPr indent="-313245" lvl="4" marL="2286000" algn="l">
              <a:lnSpc>
                <a:spcPct val="100000"/>
              </a:lnSpc>
              <a:spcBef>
                <a:spcPts val="400"/>
              </a:spcBef>
              <a:spcAft>
                <a:spcPts val="0"/>
              </a:spcAft>
              <a:buClr>
                <a:schemeClr val="dk1"/>
              </a:buClr>
              <a:buSzPts val="1333"/>
              <a:buChar char="•"/>
              <a:defRPr sz="1333">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白紙" showMasterSp="0" type="blank">
  <p:cSld name="BLANK">
    <p:spTree>
      <p:nvGrpSpPr>
        <p:cNvPr id="319" name="Shape 319"/>
        <p:cNvGrpSpPr/>
        <p:nvPr/>
      </p:nvGrpSpPr>
      <p:grpSpPr>
        <a:xfrm>
          <a:off x="0" y="0"/>
          <a:ext cx="0" cy="0"/>
          <a:chOff x="0" y="0"/>
          <a:chExt cx="0" cy="0"/>
        </a:xfrm>
      </p:grpSpPr>
      <p:sp>
        <p:nvSpPr>
          <p:cNvPr id="320" name="Google Shape;320;p30"/>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21" name="Google Shape;321;p30"/>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2" name="Shape 322"/>
        <p:cNvGrpSpPr/>
        <p:nvPr/>
      </p:nvGrpSpPr>
      <p:grpSpPr>
        <a:xfrm>
          <a:off x="0" y="0"/>
          <a:ext cx="0" cy="0"/>
          <a:chOff x="0" y="0"/>
          <a:chExt cx="0" cy="0"/>
        </a:xfrm>
      </p:grpSpPr>
      <p:sp>
        <p:nvSpPr>
          <p:cNvPr id="323" name="Google Shape;323;p3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020673"/>
              </a:buClr>
              <a:buSzPts val="6000"/>
              <a:buFont typeface="Meiryo"/>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4" name="Google Shape;324;p3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rgbClr val="020673"/>
              </a:buClr>
              <a:buSzPts val="2400"/>
              <a:buNone/>
              <a:defRPr sz="2400"/>
            </a:lvl1pPr>
            <a:lvl2pPr lvl="1" algn="ctr">
              <a:lnSpc>
                <a:spcPct val="90000"/>
              </a:lnSpc>
              <a:spcBef>
                <a:spcPts val="500"/>
              </a:spcBef>
              <a:spcAft>
                <a:spcPts val="0"/>
              </a:spcAft>
              <a:buClr>
                <a:srgbClr val="020673"/>
              </a:buClr>
              <a:buSzPts val="2000"/>
              <a:buNone/>
              <a:defRPr sz="2000"/>
            </a:lvl2pPr>
            <a:lvl3pPr lvl="2" algn="ctr">
              <a:lnSpc>
                <a:spcPct val="90000"/>
              </a:lnSpc>
              <a:spcBef>
                <a:spcPts val="500"/>
              </a:spcBef>
              <a:spcAft>
                <a:spcPts val="0"/>
              </a:spcAft>
              <a:buClr>
                <a:srgbClr val="020673"/>
              </a:buClr>
              <a:buSzPts val="1800"/>
              <a:buNone/>
              <a:defRPr sz="1800"/>
            </a:lvl3pPr>
            <a:lvl4pPr lvl="3" algn="ctr">
              <a:lnSpc>
                <a:spcPct val="90000"/>
              </a:lnSpc>
              <a:spcBef>
                <a:spcPts val="500"/>
              </a:spcBef>
              <a:spcAft>
                <a:spcPts val="0"/>
              </a:spcAft>
              <a:buClr>
                <a:srgbClr val="020673"/>
              </a:buClr>
              <a:buSzPts val="1600"/>
              <a:buNone/>
              <a:defRPr sz="1600"/>
            </a:lvl4pPr>
            <a:lvl5pPr lvl="4" algn="ctr">
              <a:lnSpc>
                <a:spcPct val="90000"/>
              </a:lnSpc>
              <a:spcBef>
                <a:spcPts val="500"/>
              </a:spcBef>
              <a:spcAft>
                <a:spcPts val="0"/>
              </a:spcAft>
              <a:buClr>
                <a:srgbClr val="02067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5" name="Google Shape;325;p31"/>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eiryo"/>
                <a:ea typeface="Meiryo"/>
                <a:cs typeface="Meiryo"/>
                <a:sym typeface="Meiryo"/>
              </a:defRPr>
            </a:lvl1pPr>
            <a:lvl2pPr lvl="1"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2pPr>
            <a:lvl3pPr lvl="2"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3pPr>
            <a:lvl4pPr lvl="3"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4pPr>
            <a:lvl5pPr lvl="4"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5pPr>
            <a:lvl6pPr lvl="5"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6pPr>
            <a:lvl7pPr lvl="6"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7pPr>
            <a:lvl8pPr lvl="7"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8pPr>
            <a:lvl9pPr lvl="8"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9pPr>
          </a:lstStyle>
          <a:p/>
        </p:txBody>
      </p:sp>
      <p:sp>
        <p:nvSpPr>
          <p:cNvPr id="326" name="Google Shape;326;p31"/>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 name="Google Shape;327;p31"/>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p:cSld name="セクション見出し">
    <p:spTree>
      <p:nvGrpSpPr>
        <p:cNvPr id="328" name="Shape 328"/>
        <p:cNvGrpSpPr/>
        <p:nvPr/>
      </p:nvGrpSpPr>
      <p:grpSpPr>
        <a:xfrm>
          <a:off x="0" y="0"/>
          <a:ext cx="0" cy="0"/>
          <a:chOff x="0" y="0"/>
          <a:chExt cx="0" cy="0"/>
        </a:xfrm>
      </p:grpSpPr>
      <p:sp>
        <p:nvSpPr>
          <p:cNvPr id="329" name="Google Shape;329;p32"/>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30" name="Google Shape;330;p32"/>
          <p:cNvSpPr txBox="1"/>
          <p:nvPr>
            <p:ph type="title"/>
          </p:nvPr>
        </p:nvSpPr>
        <p:spPr>
          <a:xfrm>
            <a:off x="1857600" y="3110400"/>
            <a:ext cx="7725600" cy="547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20673"/>
              </a:buClr>
              <a:buSzPts val="3200"/>
              <a:buFont typeface="Meiry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1" name="Google Shape;331;p32"/>
          <p:cNvSpPr txBox="1"/>
          <p:nvPr>
            <p:ph idx="1" type="body"/>
          </p:nvPr>
        </p:nvSpPr>
        <p:spPr>
          <a:xfrm>
            <a:off x="1872000" y="3830400"/>
            <a:ext cx="7725600" cy="435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020673"/>
              </a:buClr>
              <a:buSzPts val="2400"/>
              <a:buNone/>
              <a:defRPr sz="2400">
                <a:solidFill>
                  <a:srgbClr val="020673"/>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2" name="Google Shape;332;p32"/>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333" name="Google Shape;333;p32"/>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334" name="Google Shape;334;p32"/>
          <p:cNvGrpSpPr/>
          <p:nvPr/>
        </p:nvGrpSpPr>
        <p:grpSpPr>
          <a:xfrm>
            <a:off x="1884903" y="20257"/>
            <a:ext cx="1139511" cy="3049143"/>
            <a:chOff x="1884903" y="20257"/>
            <a:chExt cx="1139511" cy="3049143"/>
          </a:xfrm>
        </p:grpSpPr>
        <p:grpSp>
          <p:nvGrpSpPr>
            <p:cNvPr id="335" name="Google Shape;335;p32"/>
            <p:cNvGrpSpPr/>
            <p:nvPr/>
          </p:nvGrpSpPr>
          <p:grpSpPr>
            <a:xfrm rot="5400000">
              <a:off x="813834" y="1091326"/>
              <a:ext cx="3049143" cy="907005"/>
              <a:chOff x="2138839" y="2257901"/>
              <a:chExt cx="7957185" cy="2366962"/>
            </a:xfrm>
          </p:grpSpPr>
          <p:sp>
            <p:nvSpPr>
              <p:cNvPr id="336" name="Google Shape;336;p32"/>
              <p:cNvSpPr/>
              <p:nvPr/>
            </p:nvSpPr>
            <p:spPr>
              <a:xfrm>
                <a:off x="10086499" y="2321718"/>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37" name="Google Shape;337;p32"/>
              <p:cNvSpPr/>
              <p:nvPr/>
            </p:nvSpPr>
            <p:spPr>
              <a:xfrm>
                <a:off x="10086499" y="2523648"/>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38" name="Google Shape;338;p32"/>
              <p:cNvSpPr/>
              <p:nvPr/>
            </p:nvSpPr>
            <p:spPr>
              <a:xfrm>
                <a:off x="10086499" y="2725578"/>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39" name="Google Shape;339;p32"/>
              <p:cNvSpPr/>
              <p:nvPr/>
            </p:nvSpPr>
            <p:spPr>
              <a:xfrm>
                <a:off x="10086499" y="2928461"/>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0" name="Google Shape;340;p32"/>
              <p:cNvSpPr/>
              <p:nvPr/>
            </p:nvSpPr>
            <p:spPr>
              <a:xfrm>
                <a:off x="10086499" y="3130391"/>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1" name="Google Shape;341;p32"/>
              <p:cNvSpPr/>
              <p:nvPr/>
            </p:nvSpPr>
            <p:spPr>
              <a:xfrm>
                <a:off x="10086499" y="3332321"/>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2" name="Google Shape;342;p32"/>
              <p:cNvSpPr/>
              <p:nvPr/>
            </p:nvSpPr>
            <p:spPr>
              <a:xfrm>
                <a:off x="10086499" y="3534251"/>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3" name="Google Shape;343;p32"/>
              <p:cNvSpPr/>
              <p:nvPr/>
            </p:nvSpPr>
            <p:spPr>
              <a:xfrm>
                <a:off x="10086499" y="3737133"/>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4" name="Google Shape;344;p32"/>
              <p:cNvSpPr/>
              <p:nvPr/>
            </p:nvSpPr>
            <p:spPr>
              <a:xfrm>
                <a:off x="10086499" y="3939063"/>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5" name="Google Shape;345;p32"/>
              <p:cNvSpPr/>
              <p:nvPr/>
            </p:nvSpPr>
            <p:spPr>
              <a:xfrm>
                <a:off x="10086499" y="4140993"/>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6" name="Google Shape;346;p32"/>
              <p:cNvSpPr/>
              <p:nvPr/>
            </p:nvSpPr>
            <p:spPr>
              <a:xfrm>
                <a:off x="10086499" y="4342923"/>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7" name="Google Shape;347;p32"/>
              <p:cNvSpPr/>
              <p:nvPr/>
            </p:nvSpPr>
            <p:spPr>
              <a:xfrm>
                <a:off x="10086499" y="4545806"/>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8" name="Google Shape;348;p32"/>
              <p:cNvSpPr/>
              <p:nvPr/>
            </p:nvSpPr>
            <p:spPr>
              <a:xfrm>
                <a:off x="9883616" y="2320766"/>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9" name="Google Shape;349;p32"/>
              <p:cNvSpPr/>
              <p:nvPr/>
            </p:nvSpPr>
            <p:spPr>
              <a:xfrm>
                <a:off x="9883616" y="2522696"/>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0" name="Google Shape;350;p32"/>
              <p:cNvSpPr/>
              <p:nvPr/>
            </p:nvSpPr>
            <p:spPr>
              <a:xfrm>
                <a:off x="9883616" y="2724626"/>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1" name="Google Shape;351;p32"/>
              <p:cNvSpPr/>
              <p:nvPr/>
            </p:nvSpPr>
            <p:spPr>
              <a:xfrm>
                <a:off x="9883616" y="2927508"/>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2" name="Google Shape;352;p32"/>
              <p:cNvSpPr/>
              <p:nvPr/>
            </p:nvSpPr>
            <p:spPr>
              <a:xfrm>
                <a:off x="9883616" y="3129438"/>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3" name="Google Shape;353;p32"/>
              <p:cNvSpPr/>
              <p:nvPr/>
            </p:nvSpPr>
            <p:spPr>
              <a:xfrm>
                <a:off x="9883616" y="3331368"/>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4" name="Google Shape;354;p32"/>
              <p:cNvSpPr/>
              <p:nvPr/>
            </p:nvSpPr>
            <p:spPr>
              <a:xfrm>
                <a:off x="9883616" y="3533298"/>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5" name="Google Shape;355;p32"/>
              <p:cNvSpPr/>
              <p:nvPr/>
            </p:nvSpPr>
            <p:spPr>
              <a:xfrm>
                <a:off x="9883616" y="3736181"/>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6" name="Google Shape;356;p32"/>
              <p:cNvSpPr/>
              <p:nvPr/>
            </p:nvSpPr>
            <p:spPr>
              <a:xfrm>
                <a:off x="9883616" y="3938111"/>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7" name="Google Shape;357;p32"/>
              <p:cNvSpPr/>
              <p:nvPr/>
            </p:nvSpPr>
            <p:spPr>
              <a:xfrm>
                <a:off x="9883616" y="4140041"/>
                <a:ext cx="9525" cy="9525"/>
              </a:xfrm>
              <a:custGeom>
                <a:rect b="b" l="l" r="r" t="t"/>
                <a:pathLst>
                  <a:path extrusionOk="0" h="9525" w="9525">
                    <a:moveTo>
                      <a:pt x="7144" y="9049"/>
                    </a:moveTo>
                    <a:cubicBezTo>
                      <a:pt x="7144" y="10001"/>
                      <a:pt x="8096" y="10954"/>
                      <a:pt x="9048" y="10954"/>
                    </a:cubicBezTo>
                    <a:cubicBezTo>
                      <a:pt x="10001" y="10954"/>
                      <a:pt x="10953" y="10001"/>
                      <a:pt x="10953" y="9049"/>
                    </a:cubicBezTo>
                    <a:cubicBezTo>
                      <a:pt x="10953" y="8096"/>
                      <a:pt x="10001" y="7144"/>
                      <a:pt x="9048" y="7144"/>
                    </a:cubicBezTo>
                    <a:cubicBezTo>
                      <a:pt x="8096" y="7144"/>
                      <a:pt x="7144" y="8096"/>
                      <a:pt x="714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8" name="Google Shape;358;p32"/>
              <p:cNvSpPr/>
              <p:nvPr/>
            </p:nvSpPr>
            <p:spPr>
              <a:xfrm>
                <a:off x="9883616" y="4341971"/>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9" name="Google Shape;359;p32"/>
              <p:cNvSpPr/>
              <p:nvPr/>
            </p:nvSpPr>
            <p:spPr>
              <a:xfrm>
                <a:off x="9883616" y="4544853"/>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0" name="Google Shape;360;p32"/>
              <p:cNvSpPr/>
              <p:nvPr/>
            </p:nvSpPr>
            <p:spPr>
              <a:xfrm>
                <a:off x="9679781" y="2318861"/>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1" name="Google Shape;361;p32"/>
              <p:cNvSpPr/>
              <p:nvPr/>
            </p:nvSpPr>
            <p:spPr>
              <a:xfrm>
                <a:off x="9679781" y="2520791"/>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2" name="Google Shape;362;p32"/>
              <p:cNvSpPr/>
              <p:nvPr/>
            </p:nvSpPr>
            <p:spPr>
              <a:xfrm>
                <a:off x="9679781" y="2722721"/>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3" name="Google Shape;363;p32"/>
              <p:cNvSpPr/>
              <p:nvPr/>
            </p:nvSpPr>
            <p:spPr>
              <a:xfrm>
                <a:off x="9679781" y="2926556"/>
                <a:ext cx="19050" cy="19050"/>
              </a:xfrm>
              <a:custGeom>
                <a:rect b="b" l="l" r="r" t="t"/>
                <a:pathLst>
                  <a:path extrusionOk="0" h="19050" w="19050">
                    <a:moveTo>
                      <a:pt x="7144" y="10001"/>
                    </a:moveTo>
                    <a:cubicBezTo>
                      <a:pt x="7144" y="11906"/>
                      <a:pt x="9049" y="13811"/>
                      <a:pt x="10954" y="13811"/>
                    </a:cubicBezTo>
                    <a:cubicBezTo>
                      <a:pt x="12859" y="13811"/>
                      <a:pt x="14764" y="11906"/>
                      <a:pt x="14764" y="10001"/>
                    </a:cubicBezTo>
                    <a:cubicBezTo>
                      <a:pt x="14764" y="8096"/>
                      <a:pt x="12859" y="7144"/>
                      <a:pt x="10954" y="7144"/>
                    </a:cubicBezTo>
                    <a:cubicBezTo>
                      <a:pt x="9049" y="7144"/>
                      <a:pt x="7144" y="8096"/>
                      <a:pt x="7144" y="1000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4" name="Google Shape;364;p32"/>
              <p:cNvSpPr/>
              <p:nvPr/>
            </p:nvSpPr>
            <p:spPr>
              <a:xfrm>
                <a:off x="9679781" y="3127533"/>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5" name="Google Shape;365;p32"/>
              <p:cNvSpPr/>
              <p:nvPr/>
            </p:nvSpPr>
            <p:spPr>
              <a:xfrm>
                <a:off x="9679781" y="3329463"/>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6" name="Google Shape;366;p32"/>
              <p:cNvSpPr/>
              <p:nvPr/>
            </p:nvSpPr>
            <p:spPr>
              <a:xfrm>
                <a:off x="9679781" y="3531393"/>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7" name="Google Shape;367;p32"/>
              <p:cNvSpPr/>
              <p:nvPr/>
            </p:nvSpPr>
            <p:spPr>
              <a:xfrm>
                <a:off x="9679781" y="3734276"/>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8" name="Google Shape;368;p32"/>
              <p:cNvSpPr/>
              <p:nvPr/>
            </p:nvSpPr>
            <p:spPr>
              <a:xfrm>
                <a:off x="9679781" y="3936206"/>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9" name="Google Shape;369;p32"/>
              <p:cNvSpPr/>
              <p:nvPr/>
            </p:nvSpPr>
            <p:spPr>
              <a:xfrm>
                <a:off x="9679781" y="4138136"/>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0" name="Google Shape;370;p32"/>
              <p:cNvSpPr/>
              <p:nvPr/>
            </p:nvSpPr>
            <p:spPr>
              <a:xfrm>
                <a:off x="9679781" y="4340066"/>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1" name="Google Shape;371;p32"/>
              <p:cNvSpPr/>
              <p:nvPr/>
            </p:nvSpPr>
            <p:spPr>
              <a:xfrm>
                <a:off x="9679781" y="4542948"/>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2" name="Google Shape;372;p32"/>
              <p:cNvSpPr/>
              <p:nvPr/>
            </p:nvSpPr>
            <p:spPr>
              <a:xfrm>
                <a:off x="9476899" y="2317908"/>
                <a:ext cx="19050" cy="1905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3" name="Google Shape;373;p32"/>
              <p:cNvSpPr/>
              <p:nvPr/>
            </p:nvSpPr>
            <p:spPr>
              <a:xfrm>
                <a:off x="9476899" y="2519838"/>
                <a:ext cx="19050" cy="19050"/>
              </a:xfrm>
              <a:custGeom>
                <a:rect b="b" l="l" r="r" t="t"/>
                <a:pathLst>
                  <a:path extrusionOk="0" h="19050" w="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4" name="Google Shape;374;p32"/>
              <p:cNvSpPr/>
              <p:nvPr/>
            </p:nvSpPr>
            <p:spPr>
              <a:xfrm>
                <a:off x="9476899" y="2721768"/>
                <a:ext cx="19050" cy="19050"/>
              </a:xfrm>
              <a:custGeom>
                <a:rect b="b" l="l" r="r" t="t"/>
                <a:pathLst>
                  <a:path extrusionOk="0" h="19050" w="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5" name="Google Shape;375;p32"/>
              <p:cNvSpPr/>
              <p:nvPr/>
            </p:nvSpPr>
            <p:spPr>
              <a:xfrm>
                <a:off x="9476899" y="2924651"/>
                <a:ext cx="19050" cy="19050"/>
              </a:xfrm>
              <a:custGeom>
                <a:rect b="b" l="l" r="r" t="t"/>
                <a:pathLst>
                  <a:path extrusionOk="0" h="19050" w="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6" name="Google Shape;376;p32"/>
              <p:cNvSpPr/>
              <p:nvPr/>
            </p:nvSpPr>
            <p:spPr>
              <a:xfrm>
                <a:off x="9476899" y="3126581"/>
                <a:ext cx="19050" cy="1905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7" name="Google Shape;377;p32"/>
              <p:cNvSpPr/>
              <p:nvPr/>
            </p:nvSpPr>
            <p:spPr>
              <a:xfrm>
                <a:off x="9476899" y="3328511"/>
                <a:ext cx="19050" cy="1905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8" name="Google Shape;378;p32"/>
              <p:cNvSpPr/>
              <p:nvPr/>
            </p:nvSpPr>
            <p:spPr>
              <a:xfrm>
                <a:off x="9476899" y="3530441"/>
                <a:ext cx="19050" cy="1905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9" name="Google Shape;379;p32"/>
              <p:cNvSpPr/>
              <p:nvPr/>
            </p:nvSpPr>
            <p:spPr>
              <a:xfrm>
                <a:off x="9476899" y="3733323"/>
                <a:ext cx="19050" cy="1905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0" name="Google Shape;380;p32"/>
              <p:cNvSpPr/>
              <p:nvPr/>
            </p:nvSpPr>
            <p:spPr>
              <a:xfrm>
                <a:off x="9476899" y="3935253"/>
                <a:ext cx="19050" cy="1905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1" name="Google Shape;381;p32"/>
              <p:cNvSpPr/>
              <p:nvPr/>
            </p:nvSpPr>
            <p:spPr>
              <a:xfrm>
                <a:off x="9476899" y="4137183"/>
                <a:ext cx="19050" cy="1905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2" name="Google Shape;382;p32"/>
              <p:cNvSpPr/>
              <p:nvPr/>
            </p:nvSpPr>
            <p:spPr>
              <a:xfrm>
                <a:off x="9476899" y="4339113"/>
                <a:ext cx="19050" cy="19050"/>
              </a:xfrm>
              <a:custGeom>
                <a:rect b="b" l="l" r="r" t="t"/>
                <a:pathLst>
                  <a:path extrusionOk="0" h="19050" w="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3" name="Google Shape;383;p32"/>
              <p:cNvSpPr/>
              <p:nvPr/>
            </p:nvSpPr>
            <p:spPr>
              <a:xfrm>
                <a:off x="9476899" y="4541996"/>
                <a:ext cx="19050" cy="1905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4" name="Google Shape;384;p32"/>
              <p:cNvSpPr/>
              <p:nvPr/>
            </p:nvSpPr>
            <p:spPr>
              <a:xfrm>
                <a:off x="9272111" y="2316003"/>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5" name="Google Shape;385;p32"/>
              <p:cNvSpPr/>
              <p:nvPr/>
            </p:nvSpPr>
            <p:spPr>
              <a:xfrm>
                <a:off x="9272111" y="2517933"/>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6" name="Google Shape;386;p32"/>
              <p:cNvSpPr/>
              <p:nvPr/>
            </p:nvSpPr>
            <p:spPr>
              <a:xfrm>
                <a:off x="9272111" y="2719863"/>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7" name="Google Shape;387;p32"/>
              <p:cNvSpPr/>
              <p:nvPr/>
            </p:nvSpPr>
            <p:spPr>
              <a:xfrm>
                <a:off x="9272111" y="2922746"/>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8" name="Google Shape;388;p32"/>
              <p:cNvSpPr/>
              <p:nvPr/>
            </p:nvSpPr>
            <p:spPr>
              <a:xfrm>
                <a:off x="9272111" y="3124676"/>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9" name="Google Shape;389;p32"/>
              <p:cNvSpPr/>
              <p:nvPr/>
            </p:nvSpPr>
            <p:spPr>
              <a:xfrm>
                <a:off x="9272111" y="3326606"/>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0" name="Google Shape;390;p32"/>
              <p:cNvSpPr/>
              <p:nvPr/>
            </p:nvSpPr>
            <p:spPr>
              <a:xfrm>
                <a:off x="9272111" y="3528536"/>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1" name="Google Shape;391;p32"/>
              <p:cNvSpPr/>
              <p:nvPr/>
            </p:nvSpPr>
            <p:spPr>
              <a:xfrm>
                <a:off x="9272111" y="3731418"/>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2" name="Google Shape;392;p32"/>
              <p:cNvSpPr/>
              <p:nvPr/>
            </p:nvSpPr>
            <p:spPr>
              <a:xfrm>
                <a:off x="9272111" y="3933348"/>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3" name="Google Shape;393;p32"/>
              <p:cNvSpPr/>
              <p:nvPr/>
            </p:nvSpPr>
            <p:spPr>
              <a:xfrm>
                <a:off x="9272111" y="4135278"/>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4" name="Google Shape;394;p32"/>
              <p:cNvSpPr/>
              <p:nvPr/>
            </p:nvSpPr>
            <p:spPr>
              <a:xfrm>
                <a:off x="9272111" y="4337208"/>
                <a:ext cx="19050" cy="19050"/>
              </a:xfrm>
              <a:custGeom>
                <a:rect b="b" l="l" r="r" t="t"/>
                <a:pathLst>
                  <a:path extrusionOk="0" h="19050" w="19050">
                    <a:moveTo>
                      <a:pt x="20479" y="13811"/>
                    </a:moveTo>
                    <a:cubicBezTo>
                      <a:pt x="20479" y="17493"/>
                      <a:pt x="17493" y="20479"/>
                      <a:pt x="13811" y="20479"/>
                    </a:cubicBezTo>
                    <a:cubicBezTo>
                      <a:pt x="10129" y="20479"/>
                      <a:pt x="7143" y="17493"/>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5" name="Google Shape;395;p32"/>
              <p:cNvSpPr/>
              <p:nvPr/>
            </p:nvSpPr>
            <p:spPr>
              <a:xfrm>
                <a:off x="9272111" y="4540091"/>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6" name="Google Shape;396;p32"/>
              <p:cNvSpPr/>
              <p:nvPr/>
            </p:nvSpPr>
            <p:spPr>
              <a:xfrm>
                <a:off x="9068276" y="2314098"/>
                <a:ext cx="28575" cy="28575"/>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7" name="Google Shape;397;p32"/>
              <p:cNvSpPr/>
              <p:nvPr/>
            </p:nvSpPr>
            <p:spPr>
              <a:xfrm>
                <a:off x="9068276" y="2516028"/>
                <a:ext cx="28575" cy="28575"/>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8" name="Google Shape;398;p32"/>
              <p:cNvSpPr/>
              <p:nvPr/>
            </p:nvSpPr>
            <p:spPr>
              <a:xfrm>
                <a:off x="9068276" y="2717958"/>
                <a:ext cx="28575" cy="28575"/>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9" name="Google Shape;399;p32"/>
              <p:cNvSpPr/>
              <p:nvPr/>
            </p:nvSpPr>
            <p:spPr>
              <a:xfrm>
                <a:off x="9068276" y="2920841"/>
                <a:ext cx="28575" cy="28575"/>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0" name="Google Shape;400;p32"/>
              <p:cNvSpPr/>
              <p:nvPr/>
            </p:nvSpPr>
            <p:spPr>
              <a:xfrm>
                <a:off x="9068276" y="3122771"/>
                <a:ext cx="28575" cy="28575"/>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1" name="Google Shape;401;p32"/>
              <p:cNvSpPr/>
              <p:nvPr/>
            </p:nvSpPr>
            <p:spPr>
              <a:xfrm>
                <a:off x="9068276" y="3324701"/>
                <a:ext cx="28575" cy="28575"/>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2" name="Google Shape;402;p32"/>
              <p:cNvSpPr/>
              <p:nvPr/>
            </p:nvSpPr>
            <p:spPr>
              <a:xfrm>
                <a:off x="9068276" y="3526631"/>
                <a:ext cx="28575" cy="28575"/>
              </a:xfrm>
              <a:custGeom>
                <a:rect b="b" l="l" r="r" t="t"/>
                <a:pathLst>
                  <a:path extrusionOk="0" h="28575" w="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3" name="Google Shape;403;p32"/>
              <p:cNvSpPr/>
              <p:nvPr/>
            </p:nvSpPr>
            <p:spPr>
              <a:xfrm>
                <a:off x="9068276" y="3729513"/>
                <a:ext cx="28575" cy="28575"/>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4" name="Google Shape;404;p32"/>
              <p:cNvSpPr/>
              <p:nvPr/>
            </p:nvSpPr>
            <p:spPr>
              <a:xfrm>
                <a:off x="9068276" y="3931443"/>
                <a:ext cx="28575" cy="28575"/>
              </a:xfrm>
              <a:custGeom>
                <a:rect b="b" l="l" r="r" t="t"/>
                <a:pathLst>
                  <a:path extrusionOk="0" h="28575" w="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5" name="Google Shape;405;p32"/>
              <p:cNvSpPr/>
              <p:nvPr/>
            </p:nvSpPr>
            <p:spPr>
              <a:xfrm>
                <a:off x="9068276" y="4133373"/>
                <a:ext cx="28575" cy="28575"/>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6" name="Google Shape;406;p32"/>
              <p:cNvSpPr/>
              <p:nvPr/>
            </p:nvSpPr>
            <p:spPr>
              <a:xfrm>
                <a:off x="9068276" y="4335303"/>
                <a:ext cx="28575" cy="28575"/>
              </a:xfrm>
              <a:custGeom>
                <a:rect b="b" l="l" r="r" t="t"/>
                <a:pathLst>
                  <a:path extrusionOk="0" h="28575" w="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7" name="Google Shape;407;p32"/>
              <p:cNvSpPr/>
              <p:nvPr/>
            </p:nvSpPr>
            <p:spPr>
              <a:xfrm>
                <a:off x="9068276" y="4538186"/>
                <a:ext cx="28575" cy="28575"/>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8" name="Google Shape;408;p32"/>
              <p:cNvSpPr/>
              <p:nvPr/>
            </p:nvSpPr>
            <p:spPr>
              <a:xfrm>
                <a:off x="8864441" y="2312193"/>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9" name="Google Shape;409;p32"/>
              <p:cNvSpPr/>
              <p:nvPr/>
            </p:nvSpPr>
            <p:spPr>
              <a:xfrm>
                <a:off x="8864441" y="2514123"/>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0" name="Google Shape;410;p32"/>
              <p:cNvSpPr/>
              <p:nvPr/>
            </p:nvSpPr>
            <p:spPr>
              <a:xfrm>
                <a:off x="8864441" y="2716053"/>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1" name="Google Shape;411;p32"/>
              <p:cNvSpPr/>
              <p:nvPr/>
            </p:nvSpPr>
            <p:spPr>
              <a:xfrm>
                <a:off x="8864441" y="2918936"/>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2" name="Google Shape;412;p32"/>
              <p:cNvSpPr/>
              <p:nvPr/>
            </p:nvSpPr>
            <p:spPr>
              <a:xfrm>
                <a:off x="8864441" y="3120866"/>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3" name="Google Shape;413;p32"/>
              <p:cNvSpPr/>
              <p:nvPr/>
            </p:nvSpPr>
            <p:spPr>
              <a:xfrm>
                <a:off x="8864441" y="3322796"/>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4" name="Google Shape;414;p32"/>
              <p:cNvSpPr/>
              <p:nvPr/>
            </p:nvSpPr>
            <p:spPr>
              <a:xfrm>
                <a:off x="8864441" y="3524726"/>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5" name="Google Shape;415;p32"/>
              <p:cNvSpPr/>
              <p:nvPr/>
            </p:nvSpPr>
            <p:spPr>
              <a:xfrm>
                <a:off x="8864441" y="3727608"/>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6" name="Google Shape;416;p32"/>
              <p:cNvSpPr/>
              <p:nvPr/>
            </p:nvSpPr>
            <p:spPr>
              <a:xfrm>
                <a:off x="8864441" y="3929538"/>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7" name="Google Shape;417;p32"/>
              <p:cNvSpPr/>
              <p:nvPr/>
            </p:nvSpPr>
            <p:spPr>
              <a:xfrm>
                <a:off x="8864441" y="4131468"/>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8" name="Google Shape;418;p32"/>
              <p:cNvSpPr/>
              <p:nvPr/>
            </p:nvSpPr>
            <p:spPr>
              <a:xfrm>
                <a:off x="8864441" y="4333398"/>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9" name="Google Shape;419;p32"/>
              <p:cNvSpPr/>
              <p:nvPr/>
            </p:nvSpPr>
            <p:spPr>
              <a:xfrm>
                <a:off x="8864441" y="4536281"/>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0" name="Google Shape;420;p32"/>
              <p:cNvSpPr/>
              <p:nvPr/>
            </p:nvSpPr>
            <p:spPr>
              <a:xfrm>
                <a:off x="8661559" y="2311241"/>
                <a:ext cx="28575" cy="28575"/>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1" name="Google Shape;421;p32"/>
              <p:cNvSpPr/>
              <p:nvPr/>
            </p:nvSpPr>
            <p:spPr>
              <a:xfrm>
                <a:off x="8661559" y="2513171"/>
                <a:ext cx="28575" cy="28575"/>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2" name="Google Shape;422;p32"/>
              <p:cNvSpPr/>
              <p:nvPr/>
            </p:nvSpPr>
            <p:spPr>
              <a:xfrm>
                <a:off x="8661559" y="2715101"/>
                <a:ext cx="28575" cy="28575"/>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3" name="Google Shape;423;p32"/>
              <p:cNvSpPr/>
              <p:nvPr/>
            </p:nvSpPr>
            <p:spPr>
              <a:xfrm>
                <a:off x="8661559" y="2917983"/>
                <a:ext cx="28575" cy="28575"/>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4" name="Google Shape;424;p32"/>
              <p:cNvSpPr/>
              <p:nvPr/>
            </p:nvSpPr>
            <p:spPr>
              <a:xfrm>
                <a:off x="8661559" y="3119913"/>
                <a:ext cx="28575" cy="28575"/>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5" name="Google Shape;425;p32"/>
              <p:cNvSpPr/>
              <p:nvPr/>
            </p:nvSpPr>
            <p:spPr>
              <a:xfrm>
                <a:off x="8661559" y="3321843"/>
                <a:ext cx="28575" cy="28575"/>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6" name="Google Shape;426;p32"/>
              <p:cNvSpPr/>
              <p:nvPr/>
            </p:nvSpPr>
            <p:spPr>
              <a:xfrm>
                <a:off x="8661559" y="3523773"/>
                <a:ext cx="28575" cy="28575"/>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7" name="Google Shape;427;p32"/>
              <p:cNvSpPr/>
              <p:nvPr/>
            </p:nvSpPr>
            <p:spPr>
              <a:xfrm>
                <a:off x="8661559" y="3726656"/>
                <a:ext cx="28575" cy="28575"/>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8" name="Google Shape;428;p32"/>
              <p:cNvSpPr/>
              <p:nvPr/>
            </p:nvSpPr>
            <p:spPr>
              <a:xfrm>
                <a:off x="8661559" y="3928586"/>
                <a:ext cx="28575" cy="28575"/>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9" name="Google Shape;429;p32"/>
              <p:cNvSpPr/>
              <p:nvPr/>
            </p:nvSpPr>
            <p:spPr>
              <a:xfrm>
                <a:off x="8661559" y="4130516"/>
                <a:ext cx="28575" cy="28575"/>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0" name="Google Shape;430;p32"/>
              <p:cNvSpPr/>
              <p:nvPr/>
            </p:nvSpPr>
            <p:spPr>
              <a:xfrm>
                <a:off x="8661559" y="4332446"/>
                <a:ext cx="28575" cy="28575"/>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1" name="Google Shape;431;p32"/>
              <p:cNvSpPr/>
              <p:nvPr/>
            </p:nvSpPr>
            <p:spPr>
              <a:xfrm>
                <a:off x="8661559" y="4535328"/>
                <a:ext cx="28575" cy="28575"/>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2" name="Google Shape;432;p32"/>
              <p:cNvSpPr/>
              <p:nvPr/>
            </p:nvSpPr>
            <p:spPr>
              <a:xfrm>
                <a:off x="8456771" y="2309336"/>
                <a:ext cx="38100" cy="381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3" name="Google Shape;433;p32"/>
              <p:cNvSpPr/>
              <p:nvPr/>
            </p:nvSpPr>
            <p:spPr>
              <a:xfrm>
                <a:off x="8456771" y="2511266"/>
                <a:ext cx="38100" cy="381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4" name="Google Shape;434;p32"/>
              <p:cNvSpPr/>
              <p:nvPr/>
            </p:nvSpPr>
            <p:spPr>
              <a:xfrm>
                <a:off x="8456771" y="2713196"/>
                <a:ext cx="38100" cy="381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5" name="Google Shape;435;p32"/>
              <p:cNvSpPr/>
              <p:nvPr/>
            </p:nvSpPr>
            <p:spPr>
              <a:xfrm>
                <a:off x="8456771" y="2915987"/>
                <a:ext cx="38100" cy="38100"/>
              </a:xfrm>
              <a:custGeom>
                <a:rect b="b" l="l" r="r" t="t"/>
                <a:pathLst>
                  <a:path extrusionOk="0" h="38100" w="38100">
                    <a:moveTo>
                      <a:pt x="7144" y="20570"/>
                    </a:moveTo>
                    <a:cubicBezTo>
                      <a:pt x="7144" y="28190"/>
                      <a:pt x="12859" y="33905"/>
                      <a:pt x="20479" y="33905"/>
                    </a:cubicBezTo>
                    <a:cubicBezTo>
                      <a:pt x="28099" y="33905"/>
                      <a:pt x="33814" y="28190"/>
                      <a:pt x="33814" y="20570"/>
                    </a:cubicBezTo>
                    <a:cubicBezTo>
                      <a:pt x="33814" y="12950"/>
                      <a:pt x="28099" y="7235"/>
                      <a:pt x="20479" y="7235"/>
                    </a:cubicBezTo>
                    <a:cubicBezTo>
                      <a:pt x="13811" y="6282"/>
                      <a:pt x="7144" y="12950"/>
                      <a:pt x="7144" y="20570"/>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6" name="Google Shape;436;p32"/>
              <p:cNvSpPr/>
              <p:nvPr/>
            </p:nvSpPr>
            <p:spPr>
              <a:xfrm>
                <a:off x="8456771" y="3118008"/>
                <a:ext cx="38100" cy="381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7" name="Google Shape;437;p32"/>
              <p:cNvSpPr/>
              <p:nvPr/>
            </p:nvSpPr>
            <p:spPr>
              <a:xfrm>
                <a:off x="8456771" y="3319938"/>
                <a:ext cx="38100" cy="38100"/>
              </a:xfrm>
              <a:custGeom>
                <a:rect b="b" l="l" r="r" t="t"/>
                <a:pathLst>
                  <a:path extrusionOk="0" h="38100" w="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8" name="Google Shape;438;p32"/>
              <p:cNvSpPr/>
              <p:nvPr/>
            </p:nvSpPr>
            <p:spPr>
              <a:xfrm>
                <a:off x="8456771" y="3521868"/>
                <a:ext cx="38100" cy="381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9" name="Google Shape;439;p32"/>
              <p:cNvSpPr/>
              <p:nvPr/>
            </p:nvSpPr>
            <p:spPr>
              <a:xfrm>
                <a:off x="8456771" y="3724751"/>
                <a:ext cx="38100" cy="38100"/>
              </a:xfrm>
              <a:custGeom>
                <a:rect b="b" l="l" r="r" t="t"/>
                <a:pathLst>
                  <a:path extrusionOk="0" h="38100" w="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0" name="Google Shape;440;p32"/>
              <p:cNvSpPr/>
              <p:nvPr/>
            </p:nvSpPr>
            <p:spPr>
              <a:xfrm>
                <a:off x="8456771" y="3926681"/>
                <a:ext cx="38100" cy="381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1" name="Google Shape;441;p32"/>
              <p:cNvSpPr/>
              <p:nvPr/>
            </p:nvSpPr>
            <p:spPr>
              <a:xfrm>
                <a:off x="8456771" y="4128611"/>
                <a:ext cx="38100" cy="381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2" name="Google Shape;442;p32"/>
              <p:cNvSpPr/>
              <p:nvPr/>
            </p:nvSpPr>
            <p:spPr>
              <a:xfrm>
                <a:off x="8456771" y="4330541"/>
                <a:ext cx="38100" cy="381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3" name="Google Shape;443;p32"/>
              <p:cNvSpPr/>
              <p:nvPr/>
            </p:nvSpPr>
            <p:spPr>
              <a:xfrm>
                <a:off x="8456771" y="4533423"/>
                <a:ext cx="38100" cy="381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4" name="Google Shape;444;p32"/>
              <p:cNvSpPr/>
              <p:nvPr/>
            </p:nvSpPr>
            <p:spPr>
              <a:xfrm>
                <a:off x="8252936" y="2307431"/>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5" name="Google Shape;445;p32"/>
              <p:cNvSpPr/>
              <p:nvPr/>
            </p:nvSpPr>
            <p:spPr>
              <a:xfrm>
                <a:off x="8252936" y="2509361"/>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6" name="Google Shape;446;p32"/>
              <p:cNvSpPr/>
              <p:nvPr/>
            </p:nvSpPr>
            <p:spPr>
              <a:xfrm>
                <a:off x="8252936" y="2711291"/>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7" name="Google Shape;447;p32"/>
              <p:cNvSpPr/>
              <p:nvPr/>
            </p:nvSpPr>
            <p:spPr>
              <a:xfrm>
                <a:off x="8252936" y="2914173"/>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8" name="Google Shape;448;p32"/>
              <p:cNvSpPr/>
              <p:nvPr/>
            </p:nvSpPr>
            <p:spPr>
              <a:xfrm>
                <a:off x="8252936" y="3116103"/>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9" name="Google Shape;449;p32"/>
              <p:cNvSpPr/>
              <p:nvPr/>
            </p:nvSpPr>
            <p:spPr>
              <a:xfrm>
                <a:off x="8252936" y="3318033"/>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0" name="Google Shape;450;p32"/>
              <p:cNvSpPr/>
              <p:nvPr/>
            </p:nvSpPr>
            <p:spPr>
              <a:xfrm>
                <a:off x="8252936" y="3519963"/>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1" name="Google Shape;451;p32"/>
              <p:cNvSpPr/>
              <p:nvPr/>
            </p:nvSpPr>
            <p:spPr>
              <a:xfrm>
                <a:off x="8252936" y="3722846"/>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2" name="Google Shape;452;p32"/>
              <p:cNvSpPr/>
              <p:nvPr/>
            </p:nvSpPr>
            <p:spPr>
              <a:xfrm>
                <a:off x="8252936" y="3924776"/>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3" name="Google Shape;453;p32"/>
              <p:cNvSpPr/>
              <p:nvPr/>
            </p:nvSpPr>
            <p:spPr>
              <a:xfrm>
                <a:off x="8252936" y="4126706"/>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4" name="Google Shape;454;p32"/>
              <p:cNvSpPr/>
              <p:nvPr/>
            </p:nvSpPr>
            <p:spPr>
              <a:xfrm>
                <a:off x="8252936" y="4328636"/>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5" name="Google Shape;455;p32"/>
              <p:cNvSpPr/>
              <p:nvPr/>
            </p:nvSpPr>
            <p:spPr>
              <a:xfrm>
                <a:off x="8252936" y="4531518"/>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6" name="Google Shape;456;p32"/>
              <p:cNvSpPr/>
              <p:nvPr/>
            </p:nvSpPr>
            <p:spPr>
              <a:xfrm>
                <a:off x="8049101" y="2305526"/>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7" name="Google Shape;457;p32"/>
              <p:cNvSpPr/>
              <p:nvPr/>
            </p:nvSpPr>
            <p:spPr>
              <a:xfrm>
                <a:off x="8049101" y="2507456"/>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8" name="Google Shape;458;p32"/>
              <p:cNvSpPr/>
              <p:nvPr/>
            </p:nvSpPr>
            <p:spPr>
              <a:xfrm>
                <a:off x="8049101" y="2709386"/>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9" name="Google Shape;459;p32"/>
              <p:cNvSpPr/>
              <p:nvPr/>
            </p:nvSpPr>
            <p:spPr>
              <a:xfrm>
                <a:off x="8049101" y="2912268"/>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0" name="Google Shape;460;p32"/>
              <p:cNvSpPr/>
              <p:nvPr/>
            </p:nvSpPr>
            <p:spPr>
              <a:xfrm>
                <a:off x="8049101" y="3114198"/>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1" name="Google Shape;461;p32"/>
              <p:cNvSpPr/>
              <p:nvPr/>
            </p:nvSpPr>
            <p:spPr>
              <a:xfrm>
                <a:off x="8049101" y="3316128"/>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2" name="Google Shape;462;p32"/>
              <p:cNvSpPr/>
              <p:nvPr/>
            </p:nvSpPr>
            <p:spPr>
              <a:xfrm>
                <a:off x="8049101" y="3518058"/>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3" name="Google Shape;463;p32"/>
              <p:cNvSpPr/>
              <p:nvPr/>
            </p:nvSpPr>
            <p:spPr>
              <a:xfrm>
                <a:off x="8049101" y="3720941"/>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4" name="Google Shape;464;p32"/>
              <p:cNvSpPr/>
              <p:nvPr/>
            </p:nvSpPr>
            <p:spPr>
              <a:xfrm>
                <a:off x="8049101" y="3922871"/>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5" name="Google Shape;465;p32"/>
              <p:cNvSpPr/>
              <p:nvPr/>
            </p:nvSpPr>
            <p:spPr>
              <a:xfrm>
                <a:off x="8049101" y="4124801"/>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6" name="Google Shape;466;p32"/>
              <p:cNvSpPr/>
              <p:nvPr/>
            </p:nvSpPr>
            <p:spPr>
              <a:xfrm>
                <a:off x="8049101" y="4326731"/>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7" name="Google Shape;467;p32"/>
              <p:cNvSpPr/>
              <p:nvPr/>
            </p:nvSpPr>
            <p:spPr>
              <a:xfrm>
                <a:off x="8049101" y="4529613"/>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8" name="Google Shape;468;p32"/>
              <p:cNvSpPr/>
              <p:nvPr/>
            </p:nvSpPr>
            <p:spPr>
              <a:xfrm>
                <a:off x="7846219" y="2304573"/>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9" name="Google Shape;469;p32"/>
              <p:cNvSpPr/>
              <p:nvPr/>
            </p:nvSpPr>
            <p:spPr>
              <a:xfrm>
                <a:off x="7846219" y="2506503"/>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0" name="Google Shape;470;p32"/>
              <p:cNvSpPr/>
              <p:nvPr/>
            </p:nvSpPr>
            <p:spPr>
              <a:xfrm>
                <a:off x="7846219" y="2708433"/>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1" name="Google Shape;471;p32"/>
              <p:cNvSpPr/>
              <p:nvPr/>
            </p:nvSpPr>
            <p:spPr>
              <a:xfrm>
                <a:off x="7846219" y="2911316"/>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2" name="Google Shape;472;p32"/>
              <p:cNvSpPr/>
              <p:nvPr/>
            </p:nvSpPr>
            <p:spPr>
              <a:xfrm>
                <a:off x="7846219" y="3113246"/>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3" name="Google Shape;473;p32"/>
              <p:cNvSpPr/>
              <p:nvPr/>
            </p:nvSpPr>
            <p:spPr>
              <a:xfrm>
                <a:off x="7846219" y="3315176"/>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4" name="Google Shape;474;p32"/>
              <p:cNvSpPr/>
              <p:nvPr/>
            </p:nvSpPr>
            <p:spPr>
              <a:xfrm>
                <a:off x="7846219" y="3517106"/>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5" name="Google Shape;475;p32"/>
              <p:cNvSpPr/>
              <p:nvPr/>
            </p:nvSpPr>
            <p:spPr>
              <a:xfrm>
                <a:off x="7846219" y="3719988"/>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6" name="Google Shape;476;p32"/>
              <p:cNvSpPr/>
              <p:nvPr/>
            </p:nvSpPr>
            <p:spPr>
              <a:xfrm>
                <a:off x="7846219" y="3921918"/>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7" name="Google Shape;477;p32"/>
              <p:cNvSpPr/>
              <p:nvPr/>
            </p:nvSpPr>
            <p:spPr>
              <a:xfrm>
                <a:off x="7846219" y="4123848"/>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8" name="Google Shape;478;p32"/>
              <p:cNvSpPr/>
              <p:nvPr/>
            </p:nvSpPr>
            <p:spPr>
              <a:xfrm>
                <a:off x="7846219" y="4325778"/>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9" name="Google Shape;479;p32"/>
              <p:cNvSpPr/>
              <p:nvPr/>
            </p:nvSpPr>
            <p:spPr>
              <a:xfrm>
                <a:off x="7846219" y="4528661"/>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0" name="Google Shape;480;p32"/>
              <p:cNvSpPr/>
              <p:nvPr/>
            </p:nvSpPr>
            <p:spPr>
              <a:xfrm>
                <a:off x="7641431" y="2302668"/>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1" name="Google Shape;481;p32"/>
              <p:cNvSpPr/>
              <p:nvPr/>
            </p:nvSpPr>
            <p:spPr>
              <a:xfrm>
                <a:off x="7641431" y="2504598"/>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2" name="Google Shape;482;p32"/>
              <p:cNvSpPr/>
              <p:nvPr/>
            </p:nvSpPr>
            <p:spPr>
              <a:xfrm>
                <a:off x="7641431" y="2706528"/>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3" name="Google Shape;483;p32"/>
              <p:cNvSpPr/>
              <p:nvPr/>
            </p:nvSpPr>
            <p:spPr>
              <a:xfrm>
                <a:off x="7641431" y="2909411"/>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4" name="Google Shape;484;p32"/>
              <p:cNvSpPr/>
              <p:nvPr/>
            </p:nvSpPr>
            <p:spPr>
              <a:xfrm>
                <a:off x="7641431" y="3111341"/>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5" name="Google Shape;485;p32"/>
              <p:cNvSpPr/>
              <p:nvPr/>
            </p:nvSpPr>
            <p:spPr>
              <a:xfrm>
                <a:off x="7641431" y="3313271"/>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6" name="Google Shape;486;p32"/>
              <p:cNvSpPr/>
              <p:nvPr/>
            </p:nvSpPr>
            <p:spPr>
              <a:xfrm>
                <a:off x="7641431" y="3515201"/>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7" name="Google Shape;487;p32"/>
              <p:cNvSpPr/>
              <p:nvPr/>
            </p:nvSpPr>
            <p:spPr>
              <a:xfrm>
                <a:off x="7641431" y="3718083"/>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8" name="Google Shape;488;p32"/>
              <p:cNvSpPr/>
              <p:nvPr/>
            </p:nvSpPr>
            <p:spPr>
              <a:xfrm>
                <a:off x="7641431" y="3920013"/>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9" name="Google Shape;489;p32"/>
              <p:cNvSpPr/>
              <p:nvPr/>
            </p:nvSpPr>
            <p:spPr>
              <a:xfrm>
                <a:off x="7641431" y="4121943"/>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0" name="Google Shape;490;p32"/>
              <p:cNvSpPr/>
              <p:nvPr/>
            </p:nvSpPr>
            <p:spPr>
              <a:xfrm>
                <a:off x="7641431" y="4323873"/>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1" name="Google Shape;491;p32"/>
              <p:cNvSpPr/>
              <p:nvPr/>
            </p:nvSpPr>
            <p:spPr>
              <a:xfrm>
                <a:off x="7641431" y="4526756"/>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2" name="Google Shape;492;p32"/>
              <p:cNvSpPr/>
              <p:nvPr/>
            </p:nvSpPr>
            <p:spPr>
              <a:xfrm>
                <a:off x="7437596" y="2300763"/>
                <a:ext cx="57150" cy="57150"/>
              </a:xfrm>
              <a:custGeom>
                <a:rect b="b" l="l" r="r" t="t"/>
                <a:pathLst>
                  <a:path extrusionOk="0" h="57150" w="57150">
                    <a:moveTo>
                      <a:pt x="50959" y="29051"/>
                    </a:moveTo>
                    <a:cubicBezTo>
                      <a:pt x="50959" y="41150"/>
                      <a:pt x="41151" y="50959"/>
                      <a:pt x="29051" y="50959"/>
                    </a:cubicBezTo>
                    <a:cubicBezTo>
                      <a:pt x="16952" y="50959"/>
                      <a:pt x="7144" y="41151"/>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3" name="Google Shape;493;p32"/>
              <p:cNvSpPr/>
              <p:nvPr/>
            </p:nvSpPr>
            <p:spPr>
              <a:xfrm>
                <a:off x="7437596" y="2502693"/>
                <a:ext cx="57150" cy="57150"/>
              </a:xfrm>
              <a:custGeom>
                <a:rect b="b" l="l" r="r" t="t"/>
                <a:pathLst>
                  <a:path extrusionOk="0" h="57150" w="57150">
                    <a:moveTo>
                      <a:pt x="50959" y="29051"/>
                    </a:moveTo>
                    <a:cubicBezTo>
                      <a:pt x="50959" y="41150"/>
                      <a:pt x="41151" y="50959"/>
                      <a:pt x="29051" y="50959"/>
                    </a:cubicBezTo>
                    <a:cubicBezTo>
                      <a:pt x="16952" y="50959"/>
                      <a:pt x="7144" y="41151"/>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4" name="Google Shape;494;p32"/>
              <p:cNvSpPr/>
              <p:nvPr/>
            </p:nvSpPr>
            <p:spPr>
              <a:xfrm>
                <a:off x="7437596" y="2704623"/>
                <a:ext cx="57150" cy="57150"/>
              </a:xfrm>
              <a:custGeom>
                <a:rect b="b" l="l" r="r" t="t"/>
                <a:pathLst>
                  <a:path extrusionOk="0" h="57150" w="57150">
                    <a:moveTo>
                      <a:pt x="50959" y="29051"/>
                    </a:moveTo>
                    <a:cubicBezTo>
                      <a:pt x="50959" y="41150"/>
                      <a:pt x="41151" y="50959"/>
                      <a:pt x="29051" y="50959"/>
                    </a:cubicBezTo>
                    <a:cubicBezTo>
                      <a:pt x="16952" y="50959"/>
                      <a:pt x="7144" y="41151"/>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5" name="Google Shape;495;p32"/>
              <p:cNvSpPr/>
              <p:nvPr/>
            </p:nvSpPr>
            <p:spPr>
              <a:xfrm>
                <a:off x="7437596" y="2907506"/>
                <a:ext cx="57150" cy="57150"/>
              </a:xfrm>
              <a:custGeom>
                <a:rect b="b" l="l" r="r" t="t"/>
                <a:pathLst>
                  <a:path extrusionOk="0" h="57150" w="57150">
                    <a:moveTo>
                      <a:pt x="50959" y="29051"/>
                    </a:moveTo>
                    <a:cubicBezTo>
                      <a:pt x="50959" y="41150"/>
                      <a:pt x="41151" y="50959"/>
                      <a:pt x="29051" y="50959"/>
                    </a:cubicBezTo>
                    <a:cubicBezTo>
                      <a:pt x="16952" y="50959"/>
                      <a:pt x="7144" y="41151"/>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6" name="Google Shape;496;p32"/>
              <p:cNvSpPr/>
              <p:nvPr/>
            </p:nvSpPr>
            <p:spPr>
              <a:xfrm>
                <a:off x="7437596" y="3109436"/>
                <a:ext cx="57150" cy="57150"/>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7" name="Google Shape;497;p32"/>
              <p:cNvSpPr/>
              <p:nvPr/>
            </p:nvSpPr>
            <p:spPr>
              <a:xfrm>
                <a:off x="7437596" y="3311366"/>
                <a:ext cx="57150" cy="57150"/>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8" name="Google Shape;498;p32"/>
              <p:cNvSpPr/>
              <p:nvPr/>
            </p:nvSpPr>
            <p:spPr>
              <a:xfrm>
                <a:off x="7437596" y="3513296"/>
                <a:ext cx="57150" cy="57150"/>
              </a:xfrm>
              <a:custGeom>
                <a:rect b="b" l="l" r="r" t="t"/>
                <a:pathLst>
                  <a:path extrusionOk="0" h="57150" w="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9" name="Google Shape;499;p32"/>
              <p:cNvSpPr/>
              <p:nvPr/>
            </p:nvSpPr>
            <p:spPr>
              <a:xfrm>
                <a:off x="7437596" y="3716178"/>
                <a:ext cx="57150" cy="57150"/>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0" name="Google Shape;500;p32"/>
              <p:cNvSpPr/>
              <p:nvPr/>
            </p:nvSpPr>
            <p:spPr>
              <a:xfrm>
                <a:off x="7437596" y="3918108"/>
                <a:ext cx="57150" cy="57150"/>
              </a:xfrm>
              <a:custGeom>
                <a:rect b="b" l="l" r="r" t="t"/>
                <a:pathLst>
                  <a:path extrusionOk="0" h="57150" w="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1" name="Google Shape;501;p32"/>
              <p:cNvSpPr/>
              <p:nvPr/>
            </p:nvSpPr>
            <p:spPr>
              <a:xfrm>
                <a:off x="7437596" y="4120038"/>
                <a:ext cx="57150" cy="57150"/>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2" name="Google Shape;502;p32"/>
              <p:cNvSpPr/>
              <p:nvPr/>
            </p:nvSpPr>
            <p:spPr>
              <a:xfrm>
                <a:off x="7437596" y="4321968"/>
                <a:ext cx="57150" cy="57150"/>
              </a:xfrm>
              <a:custGeom>
                <a:rect b="b" l="l" r="r" t="t"/>
                <a:pathLst>
                  <a:path extrusionOk="0" h="57150" w="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3" name="Google Shape;503;p32"/>
              <p:cNvSpPr/>
              <p:nvPr/>
            </p:nvSpPr>
            <p:spPr>
              <a:xfrm>
                <a:off x="7437596" y="4524851"/>
                <a:ext cx="57150" cy="57150"/>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4" name="Google Shape;504;p32"/>
              <p:cNvSpPr/>
              <p:nvPr/>
            </p:nvSpPr>
            <p:spPr>
              <a:xfrm>
                <a:off x="7234714" y="2299811"/>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5" name="Google Shape;505;p32"/>
              <p:cNvSpPr/>
              <p:nvPr/>
            </p:nvSpPr>
            <p:spPr>
              <a:xfrm>
                <a:off x="7234714" y="2501741"/>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6" name="Google Shape;506;p32"/>
              <p:cNvSpPr/>
              <p:nvPr/>
            </p:nvSpPr>
            <p:spPr>
              <a:xfrm>
                <a:off x="7234714" y="2703671"/>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7" name="Google Shape;507;p32"/>
              <p:cNvSpPr/>
              <p:nvPr/>
            </p:nvSpPr>
            <p:spPr>
              <a:xfrm>
                <a:off x="7234714" y="2906553"/>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8" name="Google Shape;508;p32"/>
              <p:cNvSpPr/>
              <p:nvPr/>
            </p:nvSpPr>
            <p:spPr>
              <a:xfrm>
                <a:off x="7234714" y="3108483"/>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9" name="Google Shape;509;p32"/>
              <p:cNvSpPr/>
              <p:nvPr/>
            </p:nvSpPr>
            <p:spPr>
              <a:xfrm>
                <a:off x="7234714" y="3310413"/>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0" name="Google Shape;510;p32"/>
              <p:cNvSpPr/>
              <p:nvPr/>
            </p:nvSpPr>
            <p:spPr>
              <a:xfrm>
                <a:off x="7234714" y="3512343"/>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1" name="Google Shape;511;p32"/>
              <p:cNvSpPr/>
              <p:nvPr/>
            </p:nvSpPr>
            <p:spPr>
              <a:xfrm>
                <a:off x="7234714" y="3715226"/>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2" name="Google Shape;512;p32"/>
              <p:cNvSpPr/>
              <p:nvPr/>
            </p:nvSpPr>
            <p:spPr>
              <a:xfrm>
                <a:off x="7234714" y="3917156"/>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3" name="Google Shape;513;p32"/>
              <p:cNvSpPr/>
              <p:nvPr/>
            </p:nvSpPr>
            <p:spPr>
              <a:xfrm>
                <a:off x="7234714" y="4119086"/>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4" name="Google Shape;514;p32"/>
              <p:cNvSpPr/>
              <p:nvPr/>
            </p:nvSpPr>
            <p:spPr>
              <a:xfrm>
                <a:off x="7234714" y="4321016"/>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5" name="Google Shape;515;p32"/>
              <p:cNvSpPr/>
              <p:nvPr/>
            </p:nvSpPr>
            <p:spPr>
              <a:xfrm>
                <a:off x="7234714" y="4523898"/>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6" name="Google Shape;516;p32"/>
              <p:cNvSpPr/>
              <p:nvPr/>
            </p:nvSpPr>
            <p:spPr>
              <a:xfrm>
                <a:off x="7030879" y="2297906"/>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7" name="Google Shape;517;p32"/>
              <p:cNvSpPr/>
              <p:nvPr/>
            </p:nvSpPr>
            <p:spPr>
              <a:xfrm>
                <a:off x="7030879" y="2499836"/>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8" name="Google Shape;518;p32"/>
              <p:cNvSpPr/>
              <p:nvPr/>
            </p:nvSpPr>
            <p:spPr>
              <a:xfrm>
                <a:off x="7030879" y="2701766"/>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9" name="Google Shape;519;p32"/>
              <p:cNvSpPr/>
              <p:nvPr/>
            </p:nvSpPr>
            <p:spPr>
              <a:xfrm>
                <a:off x="7030879" y="2904648"/>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0" name="Google Shape;520;p32"/>
              <p:cNvSpPr/>
              <p:nvPr/>
            </p:nvSpPr>
            <p:spPr>
              <a:xfrm>
                <a:off x="7030879" y="3106578"/>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1" name="Google Shape;521;p32"/>
              <p:cNvSpPr/>
              <p:nvPr/>
            </p:nvSpPr>
            <p:spPr>
              <a:xfrm>
                <a:off x="7030879" y="3308508"/>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2" name="Google Shape;522;p32"/>
              <p:cNvSpPr/>
              <p:nvPr/>
            </p:nvSpPr>
            <p:spPr>
              <a:xfrm>
                <a:off x="7030879" y="3510438"/>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3" name="Google Shape;523;p32"/>
              <p:cNvSpPr/>
              <p:nvPr/>
            </p:nvSpPr>
            <p:spPr>
              <a:xfrm>
                <a:off x="7030879" y="3713321"/>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4" name="Google Shape;524;p32"/>
              <p:cNvSpPr/>
              <p:nvPr/>
            </p:nvSpPr>
            <p:spPr>
              <a:xfrm>
                <a:off x="7030879" y="3915251"/>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5" name="Google Shape;525;p32"/>
              <p:cNvSpPr/>
              <p:nvPr/>
            </p:nvSpPr>
            <p:spPr>
              <a:xfrm>
                <a:off x="7030879" y="4117181"/>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6" name="Google Shape;526;p32"/>
              <p:cNvSpPr/>
              <p:nvPr/>
            </p:nvSpPr>
            <p:spPr>
              <a:xfrm>
                <a:off x="7030879" y="4319111"/>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7" name="Google Shape;527;p32"/>
              <p:cNvSpPr/>
              <p:nvPr/>
            </p:nvSpPr>
            <p:spPr>
              <a:xfrm>
                <a:off x="7030879" y="4521993"/>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8" name="Google Shape;528;p32"/>
              <p:cNvSpPr/>
              <p:nvPr/>
            </p:nvSpPr>
            <p:spPr>
              <a:xfrm>
                <a:off x="6826091" y="2296001"/>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9" name="Google Shape;529;p32"/>
              <p:cNvSpPr/>
              <p:nvPr/>
            </p:nvSpPr>
            <p:spPr>
              <a:xfrm>
                <a:off x="6826091" y="2497931"/>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0" name="Google Shape;530;p32"/>
              <p:cNvSpPr/>
              <p:nvPr/>
            </p:nvSpPr>
            <p:spPr>
              <a:xfrm>
                <a:off x="6826091" y="2699861"/>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1" name="Google Shape;531;p32"/>
              <p:cNvSpPr/>
              <p:nvPr/>
            </p:nvSpPr>
            <p:spPr>
              <a:xfrm>
                <a:off x="6826091" y="2902743"/>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2" name="Google Shape;532;p32"/>
              <p:cNvSpPr/>
              <p:nvPr/>
            </p:nvSpPr>
            <p:spPr>
              <a:xfrm>
                <a:off x="6826091" y="3104673"/>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3" name="Google Shape;533;p32"/>
              <p:cNvSpPr/>
              <p:nvPr/>
            </p:nvSpPr>
            <p:spPr>
              <a:xfrm>
                <a:off x="6826091" y="3306603"/>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4" name="Google Shape;534;p32"/>
              <p:cNvSpPr/>
              <p:nvPr/>
            </p:nvSpPr>
            <p:spPr>
              <a:xfrm>
                <a:off x="6826091" y="3508533"/>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5" name="Google Shape;535;p32"/>
              <p:cNvSpPr/>
              <p:nvPr/>
            </p:nvSpPr>
            <p:spPr>
              <a:xfrm>
                <a:off x="6826091" y="3711416"/>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6" name="Google Shape;536;p32"/>
              <p:cNvSpPr/>
              <p:nvPr/>
            </p:nvSpPr>
            <p:spPr>
              <a:xfrm>
                <a:off x="6826091" y="3913346"/>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7" name="Google Shape;537;p32"/>
              <p:cNvSpPr/>
              <p:nvPr/>
            </p:nvSpPr>
            <p:spPr>
              <a:xfrm>
                <a:off x="6826091" y="4115276"/>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8" name="Google Shape;538;p32"/>
              <p:cNvSpPr/>
              <p:nvPr/>
            </p:nvSpPr>
            <p:spPr>
              <a:xfrm>
                <a:off x="6826091" y="4317206"/>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9" name="Google Shape;539;p32"/>
              <p:cNvSpPr/>
              <p:nvPr/>
            </p:nvSpPr>
            <p:spPr>
              <a:xfrm>
                <a:off x="6826091" y="4520088"/>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0" name="Google Shape;540;p32"/>
              <p:cNvSpPr/>
              <p:nvPr/>
            </p:nvSpPr>
            <p:spPr>
              <a:xfrm>
                <a:off x="6623209" y="2295048"/>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1" name="Google Shape;541;p32"/>
              <p:cNvSpPr/>
              <p:nvPr/>
            </p:nvSpPr>
            <p:spPr>
              <a:xfrm>
                <a:off x="6623209" y="2496978"/>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2" name="Google Shape;542;p32"/>
              <p:cNvSpPr/>
              <p:nvPr/>
            </p:nvSpPr>
            <p:spPr>
              <a:xfrm>
                <a:off x="6623209" y="2698908"/>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3" name="Google Shape;543;p32"/>
              <p:cNvSpPr/>
              <p:nvPr/>
            </p:nvSpPr>
            <p:spPr>
              <a:xfrm>
                <a:off x="6623209" y="2901791"/>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4" name="Google Shape;544;p32"/>
              <p:cNvSpPr/>
              <p:nvPr/>
            </p:nvSpPr>
            <p:spPr>
              <a:xfrm>
                <a:off x="6623209" y="3103721"/>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5" name="Google Shape;545;p32"/>
              <p:cNvSpPr/>
              <p:nvPr/>
            </p:nvSpPr>
            <p:spPr>
              <a:xfrm>
                <a:off x="6623209" y="3305651"/>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6" name="Google Shape;546;p32"/>
              <p:cNvSpPr/>
              <p:nvPr/>
            </p:nvSpPr>
            <p:spPr>
              <a:xfrm>
                <a:off x="6623209" y="3507581"/>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7" name="Google Shape;547;p32"/>
              <p:cNvSpPr/>
              <p:nvPr/>
            </p:nvSpPr>
            <p:spPr>
              <a:xfrm>
                <a:off x="6623209" y="3710463"/>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8" name="Google Shape;548;p32"/>
              <p:cNvSpPr/>
              <p:nvPr/>
            </p:nvSpPr>
            <p:spPr>
              <a:xfrm>
                <a:off x="6623209" y="3912393"/>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9" name="Google Shape;549;p32"/>
              <p:cNvSpPr/>
              <p:nvPr/>
            </p:nvSpPr>
            <p:spPr>
              <a:xfrm>
                <a:off x="6623209" y="4114323"/>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0" name="Google Shape;550;p32"/>
              <p:cNvSpPr/>
              <p:nvPr/>
            </p:nvSpPr>
            <p:spPr>
              <a:xfrm>
                <a:off x="6623209" y="4316253"/>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1" name="Google Shape;551;p32"/>
              <p:cNvSpPr/>
              <p:nvPr/>
            </p:nvSpPr>
            <p:spPr>
              <a:xfrm>
                <a:off x="6623209" y="4519136"/>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2" name="Google Shape;552;p32"/>
              <p:cNvSpPr/>
              <p:nvPr/>
            </p:nvSpPr>
            <p:spPr>
              <a:xfrm>
                <a:off x="6419374" y="2293143"/>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3" name="Google Shape;553;p32"/>
              <p:cNvSpPr/>
              <p:nvPr/>
            </p:nvSpPr>
            <p:spPr>
              <a:xfrm>
                <a:off x="6419374" y="2495073"/>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4" name="Google Shape;554;p32"/>
              <p:cNvSpPr/>
              <p:nvPr/>
            </p:nvSpPr>
            <p:spPr>
              <a:xfrm>
                <a:off x="6419374" y="2697003"/>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5" name="Google Shape;555;p32"/>
              <p:cNvSpPr/>
              <p:nvPr/>
            </p:nvSpPr>
            <p:spPr>
              <a:xfrm>
                <a:off x="6419374" y="2899886"/>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6" name="Google Shape;556;p32"/>
              <p:cNvSpPr/>
              <p:nvPr/>
            </p:nvSpPr>
            <p:spPr>
              <a:xfrm>
                <a:off x="6419374" y="3101816"/>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7" name="Google Shape;557;p32"/>
              <p:cNvSpPr/>
              <p:nvPr/>
            </p:nvSpPr>
            <p:spPr>
              <a:xfrm>
                <a:off x="6419374" y="3303746"/>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8" name="Google Shape;558;p32"/>
              <p:cNvSpPr/>
              <p:nvPr/>
            </p:nvSpPr>
            <p:spPr>
              <a:xfrm>
                <a:off x="6419374" y="3505676"/>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9" name="Google Shape;559;p32"/>
              <p:cNvSpPr/>
              <p:nvPr/>
            </p:nvSpPr>
            <p:spPr>
              <a:xfrm>
                <a:off x="6419374" y="3708558"/>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0" name="Google Shape;560;p32"/>
              <p:cNvSpPr/>
              <p:nvPr/>
            </p:nvSpPr>
            <p:spPr>
              <a:xfrm>
                <a:off x="6419374" y="3910488"/>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1" name="Google Shape;561;p32"/>
              <p:cNvSpPr/>
              <p:nvPr/>
            </p:nvSpPr>
            <p:spPr>
              <a:xfrm>
                <a:off x="6419374" y="4112418"/>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2" name="Google Shape;562;p32"/>
              <p:cNvSpPr/>
              <p:nvPr/>
            </p:nvSpPr>
            <p:spPr>
              <a:xfrm>
                <a:off x="6419374" y="4314348"/>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3" name="Google Shape;563;p32"/>
              <p:cNvSpPr/>
              <p:nvPr/>
            </p:nvSpPr>
            <p:spPr>
              <a:xfrm>
                <a:off x="6419374" y="4517231"/>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4" name="Google Shape;564;p32"/>
              <p:cNvSpPr/>
              <p:nvPr/>
            </p:nvSpPr>
            <p:spPr>
              <a:xfrm>
                <a:off x="6214586" y="2290286"/>
                <a:ext cx="76200" cy="76200"/>
              </a:xfrm>
              <a:custGeom>
                <a:rect b="b" l="l" r="r" t="t"/>
                <a:pathLst>
                  <a:path extrusionOk="0" h="76200" w="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5" name="Google Shape;565;p32"/>
              <p:cNvSpPr/>
              <p:nvPr/>
            </p:nvSpPr>
            <p:spPr>
              <a:xfrm>
                <a:off x="6214586" y="2492216"/>
                <a:ext cx="76200" cy="76200"/>
              </a:xfrm>
              <a:custGeom>
                <a:rect b="b" l="l" r="r" t="t"/>
                <a:pathLst>
                  <a:path extrusionOk="0" h="76200" w="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6" name="Google Shape;566;p32"/>
              <p:cNvSpPr/>
              <p:nvPr/>
            </p:nvSpPr>
            <p:spPr>
              <a:xfrm>
                <a:off x="6214586" y="2694146"/>
                <a:ext cx="76200" cy="76200"/>
              </a:xfrm>
              <a:custGeom>
                <a:rect b="b" l="l" r="r" t="t"/>
                <a:pathLst>
                  <a:path extrusionOk="0" h="76200" w="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7" name="Google Shape;567;p32"/>
              <p:cNvSpPr/>
              <p:nvPr/>
            </p:nvSpPr>
            <p:spPr>
              <a:xfrm>
                <a:off x="6214586" y="2897028"/>
                <a:ext cx="76200" cy="76200"/>
              </a:xfrm>
              <a:custGeom>
                <a:rect b="b" l="l" r="r" t="t"/>
                <a:pathLst>
                  <a:path extrusionOk="0" h="76200" w="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8" name="Google Shape;568;p32"/>
              <p:cNvSpPr/>
              <p:nvPr/>
            </p:nvSpPr>
            <p:spPr>
              <a:xfrm>
                <a:off x="6214586" y="3098958"/>
                <a:ext cx="76200" cy="7620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9" name="Google Shape;569;p32"/>
              <p:cNvSpPr/>
              <p:nvPr/>
            </p:nvSpPr>
            <p:spPr>
              <a:xfrm>
                <a:off x="6214586" y="3300888"/>
                <a:ext cx="76200" cy="7620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0" name="Google Shape;570;p32"/>
              <p:cNvSpPr/>
              <p:nvPr/>
            </p:nvSpPr>
            <p:spPr>
              <a:xfrm>
                <a:off x="6214586" y="3502818"/>
                <a:ext cx="76200" cy="7620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1" name="Google Shape;571;p32"/>
              <p:cNvSpPr/>
              <p:nvPr/>
            </p:nvSpPr>
            <p:spPr>
              <a:xfrm>
                <a:off x="6214586" y="3705701"/>
                <a:ext cx="76200" cy="7620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2" name="Google Shape;572;p32"/>
              <p:cNvSpPr/>
              <p:nvPr/>
            </p:nvSpPr>
            <p:spPr>
              <a:xfrm>
                <a:off x="6214586" y="3907631"/>
                <a:ext cx="76200" cy="7620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3" name="Google Shape;573;p32"/>
              <p:cNvSpPr/>
              <p:nvPr/>
            </p:nvSpPr>
            <p:spPr>
              <a:xfrm>
                <a:off x="6214586" y="4109561"/>
                <a:ext cx="76200" cy="7620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4" name="Google Shape;574;p32"/>
              <p:cNvSpPr/>
              <p:nvPr/>
            </p:nvSpPr>
            <p:spPr>
              <a:xfrm>
                <a:off x="6214586" y="4311491"/>
                <a:ext cx="76200" cy="76200"/>
              </a:xfrm>
              <a:custGeom>
                <a:rect b="b" l="l" r="r" t="t"/>
                <a:pathLst>
                  <a:path extrusionOk="0" h="76200" w="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5" name="Google Shape;575;p32"/>
              <p:cNvSpPr/>
              <p:nvPr/>
            </p:nvSpPr>
            <p:spPr>
              <a:xfrm>
                <a:off x="6214586" y="4514373"/>
                <a:ext cx="76200" cy="7620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6" name="Google Shape;576;p32"/>
              <p:cNvSpPr/>
              <p:nvPr/>
            </p:nvSpPr>
            <p:spPr>
              <a:xfrm>
                <a:off x="6011704" y="2289333"/>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7" name="Google Shape;577;p32"/>
              <p:cNvSpPr/>
              <p:nvPr/>
            </p:nvSpPr>
            <p:spPr>
              <a:xfrm>
                <a:off x="6011704" y="2491263"/>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8" name="Google Shape;578;p32"/>
              <p:cNvSpPr/>
              <p:nvPr/>
            </p:nvSpPr>
            <p:spPr>
              <a:xfrm>
                <a:off x="6011704" y="2693193"/>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9" name="Google Shape;579;p32"/>
              <p:cNvSpPr/>
              <p:nvPr/>
            </p:nvSpPr>
            <p:spPr>
              <a:xfrm>
                <a:off x="6010751" y="2896076"/>
                <a:ext cx="76200" cy="76200"/>
              </a:xfrm>
              <a:custGeom>
                <a:rect b="b" l="l" r="r" t="t"/>
                <a:pathLst>
                  <a:path extrusionOk="0" h="76200" w="76200">
                    <a:moveTo>
                      <a:pt x="7144" y="40481"/>
                    </a:moveTo>
                    <a:cubicBezTo>
                      <a:pt x="7144" y="59531"/>
                      <a:pt x="22384" y="73819"/>
                      <a:pt x="40481" y="73819"/>
                    </a:cubicBezTo>
                    <a:cubicBezTo>
                      <a:pt x="58579" y="73819"/>
                      <a:pt x="73819" y="58579"/>
                      <a:pt x="73819" y="40481"/>
                    </a:cubicBezTo>
                    <a:cubicBezTo>
                      <a:pt x="73819" y="22384"/>
                      <a:pt x="58579" y="7144"/>
                      <a:pt x="40481" y="7144"/>
                    </a:cubicBezTo>
                    <a:cubicBezTo>
                      <a:pt x="22384" y="7144"/>
                      <a:pt x="7144" y="21431"/>
                      <a:pt x="7144"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0" name="Google Shape;580;p32"/>
              <p:cNvSpPr/>
              <p:nvPr/>
            </p:nvSpPr>
            <p:spPr>
              <a:xfrm>
                <a:off x="6011704" y="3098006"/>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1" name="Google Shape;581;p32"/>
              <p:cNvSpPr/>
              <p:nvPr/>
            </p:nvSpPr>
            <p:spPr>
              <a:xfrm>
                <a:off x="6011704" y="3299936"/>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2" name="Google Shape;582;p32"/>
              <p:cNvSpPr/>
              <p:nvPr/>
            </p:nvSpPr>
            <p:spPr>
              <a:xfrm>
                <a:off x="6011704" y="3501866"/>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3" name="Google Shape;583;p32"/>
              <p:cNvSpPr/>
              <p:nvPr/>
            </p:nvSpPr>
            <p:spPr>
              <a:xfrm>
                <a:off x="6011704" y="3704748"/>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4" name="Google Shape;584;p32"/>
              <p:cNvSpPr/>
              <p:nvPr/>
            </p:nvSpPr>
            <p:spPr>
              <a:xfrm>
                <a:off x="6011704" y="3906678"/>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5" name="Google Shape;585;p32"/>
              <p:cNvSpPr/>
              <p:nvPr/>
            </p:nvSpPr>
            <p:spPr>
              <a:xfrm>
                <a:off x="6011704" y="4108608"/>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6" name="Google Shape;586;p32"/>
              <p:cNvSpPr/>
              <p:nvPr/>
            </p:nvSpPr>
            <p:spPr>
              <a:xfrm>
                <a:off x="6011704" y="4310538"/>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7" name="Google Shape;587;p32"/>
              <p:cNvSpPr/>
              <p:nvPr/>
            </p:nvSpPr>
            <p:spPr>
              <a:xfrm>
                <a:off x="6011704" y="4513421"/>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8" name="Google Shape;588;p32"/>
              <p:cNvSpPr/>
              <p:nvPr/>
            </p:nvSpPr>
            <p:spPr>
              <a:xfrm>
                <a:off x="5807869" y="2288381"/>
                <a:ext cx="76200" cy="76200"/>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9" name="Google Shape;589;p32"/>
              <p:cNvSpPr/>
              <p:nvPr/>
            </p:nvSpPr>
            <p:spPr>
              <a:xfrm>
                <a:off x="5807869" y="2489358"/>
                <a:ext cx="76200" cy="7620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0" name="Google Shape;590;p32"/>
              <p:cNvSpPr/>
              <p:nvPr/>
            </p:nvSpPr>
            <p:spPr>
              <a:xfrm>
                <a:off x="5807869" y="2691288"/>
                <a:ext cx="76200" cy="7620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1" name="Google Shape;591;p32"/>
              <p:cNvSpPr/>
              <p:nvPr/>
            </p:nvSpPr>
            <p:spPr>
              <a:xfrm>
                <a:off x="5807869" y="2895123"/>
                <a:ext cx="76200" cy="76200"/>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2" name="Google Shape;592;p32"/>
              <p:cNvSpPr/>
              <p:nvPr/>
            </p:nvSpPr>
            <p:spPr>
              <a:xfrm>
                <a:off x="5807869" y="3097053"/>
                <a:ext cx="76200" cy="76200"/>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3" name="Google Shape;593;p32"/>
              <p:cNvSpPr/>
              <p:nvPr/>
            </p:nvSpPr>
            <p:spPr>
              <a:xfrm>
                <a:off x="5807869" y="3298031"/>
                <a:ext cx="76200" cy="7620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4" name="Google Shape;594;p32"/>
              <p:cNvSpPr/>
              <p:nvPr/>
            </p:nvSpPr>
            <p:spPr>
              <a:xfrm>
                <a:off x="5807869" y="3499961"/>
                <a:ext cx="76200" cy="7620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5" name="Google Shape;595;p32"/>
              <p:cNvSpPr/>
              <p:nvPr/>
            </p:nvSpPr>
            <p:spPr>
              <a:xfrm>
                <a:off x="5807869" y="3702843"/>
                <a:ext cx="76200" cy="7620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6" name="Google Shape;596;p32"/>
              <p:cNvSpPr/>
              <p:nvPr/>
            </p:nvSpPr>
            <p:spPr>
              <a:xfrm>
                <a:off x="5807869" y="3905726"/>
                <a:ext cx="76200" cy="76200"/>
              </a:xfrm>
              <a:custGeom>
                <a:rect b="b" l="l" r="r" t="t"/>
                <a:pathLst>
                  <a:path extrusionOk="0" h="76200" w="76200">
                    <a:moveTo>
                      <a:pt x="75724" y="41434"/>
                    </a:moveTo>
                    <a:cubicBezTo>
                      <a:pt x="75724" y="60371"/>
                      <a:pt x="60372" y="75724"/>
                      <a:pt x="41434" y="75724"/>
                    </a:cubicBezTo>
                    <a:cubicBezTo>
                      <a:pt x="22496" y="75724"/>
                      <a:pt x="7144" y="60371"/>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7" name="Google Shape;597;p32"/>
              <p:cNvSpPr/>
              <p:nvPr/>
            </p:nvSpPr>
            <p:spPr>
              <a:xfrm>
                <a:off x="5807869" y="4107656"/>
                <a:ext cx="76200" cy="76200"/>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8" name="Google Shape;598;p32"/>
              <p:cNvSpPr/>
              <p:nvPr/>
            </p:nvSpPr>
            <p:spPr>
              <a:xfrm>
                <a:off x="5807869" y="4308633"/>
                <a:ext cx="76200" cy="7620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9" name="Google Shape;599;p32"/>
              <p:cNvSpPr/>
              <p:nvPr/>
            </p:nvSpPr>
            <p:spPr>
              <a:xfrm>
                <a:off x="5807869" y="4512468"/>
                <a:ext cx="76200" cy="76200"/>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0" name="Google Shape;600;p32"/>
              <p:cNvSpPr/>
              <p:nvPr/>
            </p:nvSpPr>
            <p:spPr>
              <a:xfrm>
                <a:off x="5604034" y="2286476"/>
                <a:ext cx="85725" cy="85725"/>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1" name="Google Shape;601;p32"/>
              <p:cNvSpPr/>
              <p:nvPr/>
            </p:nvSpPr>
            <p:spPr>
              <a:xfrm>
                <a:off x="5604034" y="2488406"/>
                <a:ext cx="85725" cy="85725"/>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2" name="Google Shape;602;p32"/>
              <p:cNvSpPr/>
              <p:nvPr/>
            </p:nvSpPr>
            <p:spPr>
              <a:xfrm>
                <a:off x="5604034" y="2690336"/>
                <a:ext cx="85725" cy="85725"/>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3" name="Google Shape;603;p32"/>
              <p:cNvSpPr/>
              <p:nvPr/>
            </p:nvSpPr>
            <p:spPr>
              <a:xfrm>
                <a:off x="5604034" y="2893218"/>
                <a:ext cx="85725" cy="85725"/>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4" name="Google Shape;604;p32"/>
              <p:cNvSpPr/>
              <p:nvPr/>
            </p:nvSpPr>
            <p:spPr>
              <a:xfrm>
                <a:off x="5604034" y="3095148"/>
                <a:ext cx="85725" cy="85725"/>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5" name="Google Shape;605;p32"/>
              <p:cNvSpPr/>
              <p:nvPr/>
            </p:nvSpPr>
            <p:spPr>
              <a:xfrm>
                <a:off x="5604034" y="3297078"/>
                <a:ext cx="85725" cy="85725"/>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6" name="Google Shape;606;p32"/>
              <p:cNvSpPr/>
              <p:nvPr/>
            </p:nvSpPr>
            <p:spPr>
              <a:xfrm>
                <a:off x="5604034" y="3499008"/>
                <a:ext cx="85725" cy="85725"/>
              </a:xfrm>
              <a:custGeom>
                <a:rect b="b" l="l" r="r" t="t"/>
                <a:pathLst>
                  <a:path extrusionOk="0" h="85725" w="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7" name="Google Shape;607;p32"/>
              <p:cNvSpPr/>
              <p:nvPr/>
            </p:nvSpPr>
            <p:spPr>
              <a:xfrm>
                <a:off x="5604034" y="3701891"/>
                <a:ext cx="85725" cy="85725"/>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8" name="Google Shape;608;p32"/>
              <p:cNvSpPr/>
              <p:nvPr/>
            </p:nvSpPr>
            <p:spPr>
              <a:xfrm>
                <a:off x="5604034" y="3903821"/>
                <a:ext cx="85725" cy="85725"/>
              </a:xfrm>
              <a:custGeom>
                <a:rect b="b" l="l" r="r" t="t"/>
                <a:pathLst>
                  <a:path extrusionOk="0" h="85725" w="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9" name="Google Shape;609;p32"/>
              <p:cNvSpPr/>
              <p:nvPr/>
            </p:nvSpPr>
            <p:spPr>
              <a:xfrm>
                <a:off x="5604034" y="4105751"/>
                <a:ext cx="85725" cy="85725"/>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0" name="Google Shape;610;p32"/>
              <p:cNvSpPr/>
              <p:nvPr/>
            </p:nvSpPr>
            <p:spPr>
              <a:xfrm>
                <a:off x="5604034" y="4307681"/>
                <a:ext cx="85725" cy="85725"/>
              </a:xfrm>
              <a:custGeom>
                <a:rect b="b" l="l" r="r" t="t"/>
                <a:pathLst>
                  <a:path extrusionOk="0" h="85725" w="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1" name="Google Shape;611;p32"/>
              <p:cNvSpPr/>
              <p:nvPr/>
            </p:nvSpPr>
            <p:spPr>
              <a:xfrm>
                <a:off x="5604034" y="4510563"/>
                <a:ext cx="85725" cy="85725"/>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2" name="Google Shape;612;p32"/>
              <p:cNvSpPr/>
              <p:nvPr/>
            </p:nvSpPr>
            <p:spPr>
              <a:xfrm>
                <a:off x="5400199" y="2284571"/>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3" name="Google Shape;613;p32"/>
              <p:cNvSpPr/>
              <p:nvPr/>
            </p:nvSpPr>
            <p:spPr>
              <a:xfrm>
                <a:off x="5400199" y="2486501"/>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4" name="Google Shape;614;p32"/>
              <p:cNvSpPr/>
              <p:nvPr/>
            </p:nvSpPr>
            <p:spPr>
              <a:xfrm>
                <a:off x="5400199" y="2688431"/>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5" name="Google Shape;615;p32"/>
              <p:cNvSpPr/>
              <p:nvPr/>
            </p:nvSpPr>
            <p:spPr>
              <a:xfrm>
                <a:off x="5400199" y="2891313"/>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6" name="Google Shape;616;p32"/>
              <p:cNvSpPr/>
              <p:nvPr/>
            </p:nvSpPr>
            <p:spPr>
              <a:xfrm>
                <a:off x="5400199" y="3093243"/>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7" name="Google Shape;617;p32"/>
              <p:cNvSpPr/>
              <p:nvPr/>
            </p:nvSpPr>
            <p:spPr>
              <a:xfrm>
                <a:off x="5400199" y="3295173"/>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8" name="Google Shape;618;p32"/>
              <p:cNvSpPr/>
              <p:nvPr/>
            </p:nvSpPr>
            <p:spPr>
              <a:xfrm>
                <a:off x="5400199" y="3497103"/>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9" name="Google Shape;619;p32"/>
              <p:cNvSpPr/>
              <p:nvPr/>
            </p:nvSpPr>
            <p:spPr>
              <a:xfrm>
                <a:off x="5400199" y="3699986"/>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0" name="Google Shape;620;p32"/>
              <p:cNvSpPr/>
              <p:nvPr/>
            </p:nvSpPr>
            <p:spPr>
              <a:xfrm>
                <a:off x="5400199" y="3901916"/>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1" name="Google Shape;621;p32"/>
              <p:cNvSpPr/>
              <p:nvPr/>
            </p:nvSpPr>
            <p:spPr>
              <a:xfrm>
                <a:off x="5400199" y="4103846"/>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2" name="Google Shape;622;p32"/>
              <p:cNvSpPr/>
              <p:nvPr/>
            </p:nvSpPr>
            <p:spPr>
              <a:xfrm>
                <a:off x="5400199" y="4305776"/>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3" name="Google Shape;623;p32"/>
              <p:cNvSpPr/>
              <p:nvPr/>
            </p:nvSpPr>
            <p:spPr>
              <a:xfrm>
                <a:off x="5400199" y="4508658"/>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4" name="Google Shape;624;p32"/>
              <p:cNvSpPr/>
              <p:nvPr/>
            </p:nvSpPr>
            <p:spPr>
              <a:xfrm>
                <a:off x="5196364" y="2282666"/>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5" name="Google Shape;625;p32"/>
              <p:cNvSpPr/>
              <p:nvPr/>
            </p:nvSpPr>
            <p:spPr>
              <a:xfrm>
                <a:off x="5196364" y="2484596"/>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6" name="Google Shape;626;p32"/>
              <p:cNvSpPr/>
              <p:nvPr/>
            </p:nvSpPr>
            <p:spPr>
              <a:xfrm>
                <a:off x="5196364" y="2686526"/>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7" name="Google Shape;627;p32"/>
              <p:cNvSpPr/>
              <p:nvPr/>
            </p:nvSpPr>
            <p:spPr>
              <a:xfrm>
                <a:off x="5196364" y="2889408"/>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8" name="Google Shape;628;p32"/>
              <p:cNvSpPr/>
              <p:nvPr/>
            </p:nvSpPr>
            <p:spPr>
              <a:xfrm>
                <a:off x="5196364" y="3091338"/>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9" name="Google Shape;629;p32"/>
              <p:cNvSpPr/>
              <p:nvPr/>
            </p:nvSpPr>
            <p:spPr>
              <a:xfrm>
                <a:off x="5196364" y="3293268"/>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0" name="Google Shape;630;p32"/>
              <p:cNvSpPr/>
              <p:nvPr/>
            </p:nvSpPr>
            <p:spPr>
              <a:xfrm>
                <a:off x="5196364" y="3495198"/>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1" name="Google Shape;631;p32"/>
              <p:cNvSpPr/>
              <p:nvPr/>
            </p:nvSpPr>
            <p:spPr>
              <a:xfrm>
                <a:off x="5196364" y="3698081"/>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2" name="Google Shape;632;p32"/>
              <p:cNvSpPr/>
              <p:nvPr/>
            </p:nvSpPr>
            <p:spPr>
              <a:xfrm>
                <a:off x="5196364" y="3900011"/>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3" name="Google Shape;633;p32"/>
              <p:cNvSpPr/>
              <p:nvPr/>
            </p:nvSpPr>
            <p:spPr>
              <a:xfrm>
                <a:off x="5196364" y="4101941"/>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4" name="Google Shape;634;p32"/>
              <p:cNvSpPr/>
              <p:nvPr/>
            </p:nvSpPr>
            <p:spPr>
              <a:xfrm>
                <a:off x="5196364" y="4303871"/>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5" name="Google Shape;635;p32"/>
              <p:cNvSpPr/>
              <p:nvPr/>
            </p:nvSpPr>
            <p:spPr>
              <a:xfrm>
                <a:off x="5196364" y="4506753"/>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6" name="Google Shape;636;p32"/>
              <p:cNvSpPr/>
              <p:nvPr/>
            </p:nvSpPr>
            <p:spPr>
              <a:xfrm>
                <a:off x="4991576" y="2280761"/>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7" name="Google Shape;637;p32"/>
              <p:cNvSpPr/>
              <p:nvPr/>
            </p:nvSpPr>
            <p:spPr>
              <a:xfrm>
                <a:off x="4991576" y="2482691"/>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8" name="Google Shape;638;p32"/>
              <p:cNvSpPr/>
              <p:nvPr/>
            </p:nvSpPr>
            <p:spPr>
              <a:xfrm>
                <a:off x="4991576" y="2684621"/>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9" name="Google Shape;639;p32"/>
              <p:cNvSpPr/>
              <p:nvPr/>
            </p:nvSpPr>
            <p:spPr>
              <a:xfrm>
                <a:off x="4991576" y="2887503"/>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0" name="Google Shape;640;p32"/>
              <p:cNvSpPr/>
              <p:nvPr/>
            </p:nvSpPr>
            <p:spPr>
              <a:xfrm>
                <a:off x="4991576" y="3089433"/>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1" name="Google Shape;641;p32"/>
              <p:cNvSpPr/>
              <p:nvPr/>
            </p:nvSpPr>
            <p:spPr>
              <a:xfrm>
                <a:off x="4991576" y="3291363"/>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2" name="Google Shape;642;p32"/>
              <p:cNvSpPr/>
              <p:nvPr/>
            </p:nvSpPr>
            <p:spPr>
              <a:xfrm>
                <a:off x="4991576" y="3493293"/>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3" name="Google Shape;643;p32"/>
              <p:cNvSpPr/>
              <p:nvPr/>
            </p:nvSpPr>
            <p:spPr>
              <a:xfrm>
                <a:off x="4991576" y="3696176"/>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4" name="Google Shape;644;p32"/>
              <p:cNvSpPr/>
              <p:nvPr/>
            </p:nvSpPr>
            <p:spPr>
              <a:xfrm>
                <a:off x="4991576" y="3898106"/>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5" name="Google Shape;645;p32"/>
              <p:cNvSpPr/>
              <p:nvPr/>
            </p:nvSpPr>
            <p:spPr>
              <a:xfrm>
                <a:off x="4991576" y="4100036"/>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6" name="Google Shape;646;p32"/>
              <p:cNvSpPr/>
              <p:nvPr/>
            </p:nvSpPr>
            <p:spPr>
              <a:xfrm>
                <a:off x="4991576" y="4301966"/>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7" name="Google Shape;647;p32"/>
              <p:cNvSpPr/>
              <p:nvPr/>
            </p:nvSpPr>
            <p:spPr>
              <a:xfrm>
                <a:off x="4991576" y="4504848"/>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8" name="Google Shape;648;p32"/>
              <p:cNvSpPr/>
              <p:nvPr/>
            </p:nvSpPr>
            <p:spPr>
              <a:xfrm>
                <a:off x="4788694" y="2279808"/>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9" name="Google Shape;649;p32"/>
              <p:cNvSpPr/>
              <p:nvPr/>
            </p:nvSpPr>
            <p:spPr>
              <a:xfrm>
                <a:off x="4788694" y="2481738"/>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0" name="Google Shape;650;p32"/>
              <p:cNvSpPr/>
              <p:nvPr/>
            </p:nvSpPr>
            <p:spPr>
              <a:xfrm>
                <a:off x="4788694" y="2683668"/>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1" name="Google Shape;651;p32"/>
              <p:cNvSpPr/>
              <p:nvPr/>
            </p:nvSpPr>
            <p:spPr>
              <a:xfrm>
                <a:off x="4788694" y="2886551"/>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2" name="Google Shape;652;p32"/>
              <p:cNvSpPr/>
              <p:nvPr/>
            </p:nvSpPr>
            <p:spPr>
              <a:xfrm>
                <a:off x="4788694" y="3088481"/>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3" name="Google Shape;653;p32"/>
              <p:cNvSpPr/>
              <p:nvPr/>
            </p:nvSpPr>
            <p:spPr>
              <a:xfrm>
                <a:off x="4788694" y="3290411"/>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4" name="Google Shape;654;p32"/>
              <p:cNvSpPr/>
              <p:nvPr/>
            </p:nvSpPr>
            <p:spPr>
              <a:xfrm>
                <a:off x="4788694" y="3492341"/>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5" name="Google Shape;655;p32"/>
              <p:cNvSpPr/>
              <p:nvPr/>
            </p:nvSpPr>
            <p:spPr>
              <a:xfrm>
                <a:off x="4788694" y="3695223"/>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6" name="Google Shape;656;p32"/>
              <p:cNvSpPr/>
              <p:nvPr/>
            </p:nvSpPr>
            <p:spPr>
              <a:xfrm>
                <a:off x="4788694" y="3897153"/>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7" name="Google Shape;657;p32"/>
              <p:cNvSpPr/>
              <p:nvPr/>
            </p:nvSpPr>
            <p:spPr>
              <a:xfrm>
                <a:off x="4788694" y="4099083"/>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8" name="Google Shape;658;p32"/>
              <p:cNvSpPr/>
              <p:nvPr/>
            </p:nvSpPr>
            <p:spPr>
              <a:xfrm>
                <a:off x="4788694" y="4301013"/>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9" name="Google Shape;659;p32"/>
              <p:cNvSpPr/>
              <p:nvPr/>
            </p:nvSpPr>
            <p:spPr>
              <a:xfrm>
                <a:off x="4788694" y="4503896"/>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0" name="Google Shape;660;p32"/>
              <p:cNvSpPr/>
              <p:nvPr/>
            </p:nvSpPr>
            <p:spPr>
              <a:xfrm>
                <a:off x="4584859" y="2277903"/>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1" name="Google Shape;661;p32"/>
              <p:cNvSpPr/>
              <p:nvPr/>
            </p:nvSpPr>
            <p:spPr>
              <a:xfrm>
                <a:off x="4584859" y="2479833"/>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2" name="Google Shape;662;p32"/>
              <p:cNvSpPr/>
              <p:nvPr/>
            </p:nvSpPr>
            <p:spPr>
              <a:xfrm>
                <a:off x="4584859" y="2681763"/>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3" name="Google Shape;663;p32"/>
              <p:cNvSpPr/>
              <p:nvPr/>
            </p:nvSpPr>
            <p:spPr>
              <a:xfrm>
                <a:off x="4584859" y="2884646"/>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4" name="Google Shape;664;p32"/>
              <p:cNvSpPr/>
              <p:nvPr/>
            </p:nvSpPr>
            <p:spPr>
              <a:xfrm>
                <a:off x="4584859" y="3086576"/>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5" name="Google Shape;665;p32"/>
              <p:cNvSpPr/>
              <p:nvPr/>
            </p:nvSpPr>
            <p:spPr>
              <a:xfrm>
                <a:off x="4584859" y="3288506"/>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6" name="Google Shape;666;p32"/>
              <p:cNvSpPr/>
              <p:nvPr/>
            </p:nvSpPr>
            <p:spPr>
              <a:xfrm>
                <a:off x="4584859" y="3490436"/>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7" name="Google Shape;667;p32"/>
              <p:cNvSpPr/>
              <p:nvPr/>
            </p:nvSpPr>
            <p:spPr>
              <a:xfrm>
                <a:off x="4584859" y="3693318"/>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8" name="Google Shape;668;p32"/>
              <p:cNvSpPr/>
              <p:nvPr/>
            </p:nvSpPr>
            <p:spPr>
              <a:xfrm>
                <a:off x="4584859" y="3895248"/>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9" name="Google Shape;669;p32"/>
              <p:cNvSpPr/>
              <p:nvPr/>
            </p:nvSpPr>
            <p:spPr>
              <a:xfrm>
                <a:off x="4584859" y="4097178"/>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0" name="Google Shape;670;p32"/>
              <p:cNvSpPr/>
              <p:nvPr/>
            </p:nvSpPr>
            <p:spPr>
              <a:xfrm>
                <a:off x="4584859" y="4299108"/>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6"/>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1" name="Google Shape;671;p32"/>
              <p:cNvSpPr/>
              <p:nvPr/>
            </p:nvSpPr>
            <p:spPr>
              <a:xfrm>
                <a:off x="4584859" y="4501991"/>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2" name="Google Shape;672;p32"/>
              <p:cNvSpPr/>
              <p:nvPr/>
            </p:nvSpPr>
            <p:spPr>
              <a:xfrm>
                <a:off x="4381024" y="2275998"/>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3" name="Google Shape;673;p32"/>
              <p:cNvSpPr/>
              <p:nvPr/>
            </p:nvSpPr>
            <p:spPr>
              <a:xfrm>
                <a:off x="4381024" y="2477928"/>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4" name="Google Shape;674;p32"/>
              <p:cNvSpPr/>
              <p:nvPr/>
            </p:nvSpPr>
            <p:spPr>
              <a:xfrm>
                <a:off x="4381024" y="2679858"/>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5" name="Google Shape;675;p32"/>
              <p:cNvSpPr/>
              <p:nvPr/>
            </p:nvSpPr>
            <p:spPr>
              <a:xfrm>
                <a:off x="4381024" y="2882741"/>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6" name="Google Shape;676;p32"/>
              <p:cNvSpPr/>
              <p:nvPr/>
            </p:nvSpPr>
            <p:spPr>
              <a:xfrm>
                <a:off x="4381024" y="3084671"/>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7" name="Google Shape;677;p32"/>
              <p:cNvSpPr/>
              <p:nvPr/>
            </p:nvSpPr>
            <p:spPr>
              <a:xfrm>
                <a:off x="4381024" y="3286601"/>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8" name="Google Shape;678;p32"/>
              <p:cNvSpPr/>
              <p:nvPr/>
            </p:nvSpPr>
            <p:spPr>
              <a:xfrm>
                <a:off x="4381024" y="3488531"/>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9" name="Google Shape;679;p32"/>
              <p:cNvSpPr/>
              <p:nvPr/>
            </p:nvSpPr>
            <p:spPr>
              <a:xfrm>
                <a:off x="4381024" y="3691413"/>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0" name="Google Shape;680;p32"/>
              <p:cNvSpPr/>
              <p:nvPr/>
            </p:nvSpPr>
            <p:spPr>
              <a:xfrm>
                <a:off x="4381024" y="3893343"/>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1" name="Google Shape;681;p32"/>
              <p:cNvSpPr/>
              <p:nvPr/>
            </p:nvSpPr>
            <p:spPr>
              <a:xfrm>
                <a:off x="4381024" y="4095273"/>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2" name="Google Shape;682;p32"/>
              <p:cNvSpPr/>
              <p:nvPr/>
            </p:nvSpPr>
            <p:spPr>
              <a:xfrm>
                <a:off x="4381024" y="4297203"/>
                <a:ext cx="104775" cy="104775"/>
              </a:xfrm>
              <a:custGeom>
                <a:rect b="b" l="l" r="r" t="t"/>
                <a:pathLst>
                  <a:path extrusionOk="0" h="104775" w="104775">
                    <a:moveTo>
                      <a:pt x="100489" y="53816"/>
                    </a:moveTo>
                    <a:cubicBezTo>
                      <a:pt x="100489" y="79593"/>
                      <a:pt x="79593" y="100489"/>
                      <a:pt x="53816" y="100489"/>
                    </a:cubicBezTo>
                    <a:cubicBezTo>
                      <a:pt x="28040" y="100489"/>
                      <a:pt x="7144" y="79592"/>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3" name="Google Shape;683;p32"/>
              <p:cNvSpPr/>
              <p:nvPr/>
            </p:nvSpPr>
            <p:spPr>
              <a:xfrm>
                <a:off x="4381024" y="4500086"/>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4" name="Google Shape;684;p32"/>
              <p:cNvSpPr/>
              <p:nvPr/>
            </p:nvSpPr>
            <p:spPr>
              <a:xfrm>
                <a:off x="4176236" y="2274093"/>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5" name="Google Shape;685;p32"/>
              <p:cNvSpPr/>
              <p:nvPr/>
            </p:nvSpPr>
            <p:spPr>
              <a:xfrm>
                <a:off x="4176236" y="2476023"/>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6" name="Google Shape;686;p32"/>
              <p:cNvSpPr/>
              <p:nvPr/>
            </p:nvSpPr>
            <p:spPr>
              <a:xfrm>
                <a:off x="4176236" y="2677953"/>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7" name="Google Shape;687;p32"/>
              <p:cNvSpPr/>
              <p:nvPr/>
            </p:nvSpPr>
            <p:spPr>
              <a:xfrm>
                <a:off x="4176236" y="2880836"/>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8" name="Google Shape;688;p32"/>
              <p:cNvSpPr/>
              <p:nvPr/>
            </p:nvSpPr>
            <p:spPr>
              <a:xfrm>
                <a:off x="4176236" y="3082766"/>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9" name="Google Shape;689;p32"/>
              <p:cNvSpPr/>
              <p:nvPr/>
            </p:nvSpPr>
            <p:spPr>
              <a:xfrm>
                <a:off x="4176236" y="3284696"/>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0" name="Google Shape;690;p32"/>
              <p:cNvSpPr/>
              <p:nvPr/>
            </p:nvSpPr>
            <p:spPr>
              <a:xfrm>
                <a:off x="4176236" y="3486626"/>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1" name="Google Shape;691;p32"/>
              <p:cNvSpPr/>
              <p:nvPr/>
            </p:nvSpPr>
            <p:spPr>
              <a:xfrm>
                <a:off x="4176236" y="3689508"/>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2" name="Google Shape;692;p32"/>
              <p:cNvSpPr/>
              <p:nvPr/>
            </p:nvSpPr>
            <p:spPr>
              <a:xfrm>
                <a:off x="4176236" y="3891438"/>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3" name="Google Shape;693;p32"/>
              <p:cNvSpPr/>
              <p:nvPr/>
            </p:nvSpPr>
            <p:spPr>
              <a:xfrm>
                <a:off x="4176236" y="4093368"/>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4" name="Google Shape;694;p32"/>
              <p:cNvSpPr/>
              <p:nvPr/>
            </p:nvSpPr>
            <p:spPr>
              <a:xfrm>
                <a:off x="4176236" y="4295298"/>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5" name="Google Shape;695;p32"/>
              <p:cNvSpPr/>
              <p:nvPr/>
            </p:nvSpPr>
            <p:spPr>
              <a:xfrm>
                <a:off x="4176236" y="4498181"/>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6" name="Google Shape;696;p32"/>
              <p:cNvSpPr/>
              <p:nvPr/>
            </p:nvSpPr>
            <p:spPr>
              <a:xfrm>
                <a:off x="3973354" y="2273141"/>
                <a:ext cx="104775" cy="104775"/>
              </a:xfrm>
              <a:custGeom>
                <a:rect b="b" l="l" r="r" t="t"/>
                <a:pathLst>
                  <a:path extrusionOk="0" h="104775" w="104775">
                    <a:moveTo>
                      <a:pt x="106204" y="56674"/>
                    </a:moveTo>
                    <a:cubicBezTo>
                      <a:pt x="106204" y="84029"/>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7" name="Google Shape;697;p32"/>
              <p:cNvSpPr/>
              <p:nvPr/>
            </p:nvSpPr>
            <p:spPr>
              <a:xfrm>
                <a:off x="3973354" y="2475071"/>
                <a:ext cx="104775" cy="104775"/>
              </a:xfrm>
              <a:custGeom>
                <a:rect b="b" l="l" r="r" t="t"/>
                <a:pathLst>
                  <a:path extrusionOk="0" h="104775" w="104775">
                    <a:moveTo>
                      <a:pt x="106204" y="56674"/>
                    </a:moveTo>
                    <a:cubicBezTo>
                      <a:pt x="106204" y="84029"/>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8" name="Google Shape;698;p32"/>
              <p:cNvSpPr/>
              <p:nvPr/>
            </p:nvSpPr>
            <p:spPr>
              <a:xfrm>
                <a:off x="3973354" y="2677001"/>
                <a:ext cx="104775" cy="104775"/>
              </a:xfrm>
              <a:custGeom>
                <a:rect b="b" l="l" r="r" t="t"/>
                <a:pathLst>
                  <a:path extrusionOk="0" h="104775" w="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9" name="Google Shape;699;p32"/>
              <p:cNvSpPr/>
              <p:nvPr/>
            </p:nvSpPr>
            <p:spPr>
              <a:xfrm>
                <a:off x="3973354" y="2879883"/>
                <a:ext cx="104775" cy="104775"/>
              </a:xfrm>
              <a:custGeom>
                <a:rect b="b" l="l" r="r" t="t"/>
                <a:pathLst>
                  <a:path extrusionOk="0" h="104775" w="104775">
                    <a:moveTo>
                      <a:pt x="106204" y="56674"/>
                    </a:moveTo>
                    <a:cubicBezTo>
                      <a:pt x="106204" y="84029"/>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0" name="Google Shape;700;p32"/>
              <p:cNvSpPr/>
              <p:nvPr/>
            </p:nvSpPr>
            <p:spPr>
              <a:xfrm>
                <a:off x="3973354" y="3081813"/>
                <a:ext cx="104775" cy="104775"/>
              </a:xfrm>
              <a:custGeom>
                <a:rect b="b" l="l" r="r" t="t"/>
                <a:pathLst>
                  <a:path extrusionOk="0" h="104775" w="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1" name="Google Shape;701;p32"/>
              <p:cNvSpPr/>
              <p:nvPr/>
            </p:nvSpPr>
            <p:spPr>
              <a:xfrm>
                <a:off x="3973354" y="3283743"/>
                <a:ext cx="104775" cy="104775"/>
              </a:xfrm>
              <a:custGeom>
                <a:rect b="b" l="l" r="r" t="t"/>
                <a:pathLst>
                  <a:path extrusionOk="0" h="104775" w="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2" name="Google Shape;702;p32"/>
              <p:cNvSpPr/>
              <p:nvPr/>
            </p:nvSpPr>
            <p:spPr>
              <a:xfrm>
                <a:off x="3973354" y="3485673"/>
                <a:ext cx="104775" cy="104775"/>
              </a:xfrm>
              <a:custGeom>
                <a:rect b="b" l="l" r="r" t="t"/>
                <a:pathLst>
                  <a:path extrusionOk="0" h="104775" w="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3" name="Google Shape;703;p32"/>
              <p:cNvSpPr/>
              <p:nvPr/>
            </p:nvSpPr>
            <p:spPr>
              <a:xfrm>
                <a:off x="3973354" y="3688556"/>
                <a:ext cx="104775" cy="104775"/>
              </a:xfrm>
              <a:custGeom>
                <a:rect b="b" l="l" r="r" t="t"/>
                <a:pathLst>
                  <a:path extrusionOk="0" h="104775" w="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4" name="Google Shape;704;p32"/>
              <p:cNvSpPr/>
              <p:nvPr/>
            </p:nvSpPr>
            <p:spPr>
              <a:xfrm>
                <a:off x="3973354" y="3890486"/>
                <a:ext cx="104775" cy="104775"/>
              </a:xfrm>
              <a:custGeom>
                <a:rect b="b" l="l" r="r" t="t"/>
                <a:pathLst>
                  <a:path extrusionOk="0" h="104775" w="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5" name="Google Shape;705;p32"/>
              <p:cNvSpPr/>
              <p:nvPr/>
            </p:nvSpPr>
            <p:spPr>
              <a:xfrm>
                <a:off x="3973354" y="4092416"/>
                <a:ext cx="104775" cy="104775"/>
              </a:xfrm>
              <a:custGeom>
                <a:rect b="b" l="l" r="r" t="t"/>
                <a:pathLst>
                  <a:path extrusionOk="0" h="104775" w="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6" name="Google Shape;706;p32"/>
              <p:cNvSpPr/>
              <p:nvPr/>
            </p:nvSpPr>
            <p:spPr>
              <a:xfrm>
                <a:off x="3973354" y="4294346"/>
                <a:ext cx="104775" cy="104775"/>
              </a:xfrm>
              <a:custGeom>
                <a:rect b="b" l="l" r="r" t="t"/>
                <a:pathLst>
                  <a:path extrusionOk="0" h="104775" w="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7" name="Google Shape;707;p32"/>
              <p:cNvSpPr/>
              <p:nvPr/>
            </p:nvSpPr>
            <p:spPr>
              <a:xfrm>
                <a:off x="3973354" y="4497228"/>
                <a:ext cx="104775" cy="104775"/>
              </a:xfrm>
              <a:custGeom>
                <a:rect b="b" l="l" r="r" t="t"/>
                <a:pathLst>
                  <a:path extrusionOk="0" h="104775" w="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8" name="Google Shape;708;p32"/>
              <p:cNvSpPr/>
              <p:nvPr/>
            </p:nvSpPr>
            <p:spPr>
              <a:xfrm>
                <a:off x="3769519" y="2271236"/>
                <a:ext cx="114300" cy="114300"/>
              </a:xfrm>
              <a:custGeom>
                <a:rect b="b" l="l" r="r" t="t"/>
                <a:pathLst>
                  <a:path extrusionOk="0" h="114300" w="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9" name="Google Shape;709;p32"/>
              <p:cNvSpPr/>
              <p:nvPr/>
            </p:nvSpPr>
            <p:spPr>
              <a:xfrm>
                <a:off x="3769519" y="2473166"/>
                <a:ext cx="114300" cy="114300"/>
              </a:xfrm>
              <a:custGeom>
                <a:rect b="b" l="l" r="r" t="t"/>
                <a:pathLst>
                  <a:path extrusionOk="0" h="114300" w="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0" name="Google Shape;710;p32"/>
              <p:cNvSpPr/>
              <p:nvPr/>
            </p:nvSpPr>
            <p:spPr>
              <a:xfrm>
                <a:off x="3769519" y="2675096"/>
                <a:ext cx="114300" cy="114300"/>
              </a:xfrm>
              <a:custGeom>
                <a:rect b="b" l="l" r="r" t="t"/>
                <a:pathLst>
                  <a:path extrusionOk="0" h="114300" w="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1" name="Google Shape;711;p32"/>
              <p:cNvSpPr/>
              <p:nvPr/>
            </p:nvSpPr>
            <p:spPr>
              <a:xfrm>
                <a:off x="3769519" y="2877978"/>
                <a:ext cx="114300" cy="114300"/>
              </a:xfrm>
              <a:custGeom>
                <a:rect b="b" l="l" r="r" t="t"/>
                <a:pathLst>
                  <a:path extrusionOk="0" h="114300" w="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2" name="Google Shape;712;p32"/>
              <p:cNvSpPr/>
              <p:nvPr/>
            </p:nvSpPr>
            <p:spPr>
              <a:xfrm>
                <a:off x="3769519" y="3079908"/>
                <a:ext cx="114300" cy="114300"/>
              </a:xfrm>
              <a:custGeom>
                <a:rect b="b" l="l" r="r" t="t"/>
                <a:pathLst>
                  <a:path extrusionOk="0" h="114300" w="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3" name="Google Shape;713;p32"/>
              <p:cNvSpPr/>
              <p:nvPr/>
            </p:nvSpPr>
            <p:spPr>
              <a:xfrm>
                <a:off x="3769519" y="3281838"/>
                <a:ext cx="114300" cy="114300"/>
              </a:xfrm>
              <a:custGeom>
                <a:rect b="b" l="l" r="r" t="t"/>
                <a:pathLst>
                  <a:path extrusionOk="0" h="114300" w="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4" name="Google Shape;714;p32"/>
              <p:cNvSpPr/>
              <p:nvPr/>
            </p:nvSpPr>
            <p:spPr>
              <a:xfrm>
                <a:off x="3769519" y="3483768"/>
                <a:ext cx="114300" cy="114300"/>
              </a:xfrm>
              <a:custGeom>
                <a:rect b="b" l="l" r="r" t="t"/>
                <a:pathLst>
                  <a:path extrusionOk="0" h="114300" w="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5" name="Google Shape;715;p32"/>
              <p:cNvSpPr/>
              <p:nvPr/>
            </p:nvSpPr>
            <p:spPr>
              <a:xfrm>
                <a:off x="3769519" y="3686651"/>
                <a:ext cx="114300" cy="114300"/>
              </a:xfrm>
              <a:custGeom>
                <a:rect b="b" l="l" r="r" t="t"/>
                <a:pathLst>
                  <a:path extrusionOk="0" h="114300" w="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6" name="Google Shape;716;p32"/>
              <p:cNvSpPr/>
              <p:nvPr/>
            </p:nvSpPr>
            <p:spPr>
              <a:xfrm>
                <a:off x="3769519" y="3888581"/>
                <a:ext cx="114300" cy="114300"/>
              </a:xfrm>
              <a:custGeom>
                <a:rect b="b" l="l" r="r" t="t"/>
                <a:pathLst>
                  <a:path extrusionOk="0" h="114300" w="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7" name="Google Shape;717;p32"/>
              <p:cNvSpPr/>
              <p:nvPr/>
            </p:nvSpPr>
            <p:spPr>
              <a:xfrm>
                <a:off x="3769519" y="4090511"/>
                <a:ext cx="114300" cy="114300"/>
              </a:xfrm>
              <a:custGeom>
                <a:rect b="b" l="l" r="r" t="t"/>
                <a:pathLst>
                  <a:path extrusionOk="0" h="114300" w="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8" name="Google Shape;718;p32"/>
              <p:cNvSpPr/>
              <p:nvPr/>
            </p:nvSpPr>
            <p:spPr>
              <a:xfrm>
                <a:off x="3769519" y="4292441"/>
                <a:ext cx="114300" cy="114300"/>
              </a:xfrm>
              <a:custGeom>
                <a:rect b="b" l="l" r="r" t="t"/>
                <a:pathLst>
                  <a:path extrusionOk="0" h="114300" w="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9" name="Google Shape;719;p32"/>
              <p:cNvSpPr/>
              <p:nvPr/>
            </p:nvSpPr>
            <p:spPr>
              <a:xfrm>
                <a:off x="3769519" y="4495323"/>
                <a:ext cx="114300" cy="114300"/>
              </a:xfrm>
              <a:custGeom>
                <a:rect b="b" l="l" r="r" t="t"/>
                <a:pathLst>
                  <a:path extrusionOk="0" h="114300" w="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0" name="Google Shape;720;p32"/>
              <p:cNvSpPr/>
              <p:nvPr/>
            </p:nvSpPr>
            <p:spPr>
              <a:xfrm>
                <a:off x="3565684" y="2269331"/>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1" name="Google Shape;721;p32"/>
              <p:cNvSpPr/>
              <p:nvPr/>
            </p:nvSpPr>
            <p:spPr>
              <a:xfrm>
                <a:off x="3565684" y="2471261"/>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2" name="Google Shape;722;p32"/>
              <p:cNvSpPr/>
              <p:nvPr/>
            </p:nvSpPr>
            <p:spPr>
              <a:xfrm>
                <a:off x="3565684" y="2673191"/>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3" name="Google Shape;723;p32"/>
              <p:cNvSpPr/>
              <p:nvPr/>
            </p:nvSpPr>
            <p:spPr>
              <a:xfrm>
                <a:off x="3565684" y="2876073"/>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4" name="Google Shape;724;p32"/>
              <p:cNvSpPr/>
              <p:nvPr/>
            </p:nvSpPr>
            <p:spPr>
              <a:xfrm>
                <a:off x="3565684" y="3078003"/>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5" name="Google Shape;725;p32"/>
              <p:cNvSpPr/>
              <p:nvPr/>
            </p:nvSpPr>
            <p:spPr>
              <a:xfrm>
                <a:off x="3565684" y="3279933"/>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6" name="Google Shape;726;p32"/>
              <p:cNvSpPr/>
              <p:nvPr/>
            </p:nvSpPr>
            <p:spPr>
              <a:xfrm>
                <a:off x="3565684" y="3481863"/>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7" name="Google Shape;727;p32"/>
              <p:cNvSpPr/>
              <p:nvPr/>
            </p:nvSpPr>
            <p:spPr>
              <a:xfrm>
                <a:off x="3565684" y="3684746"/>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8" name="Google Shape;728;p32"/>
              <p:cNvSpPr/>
              <p:nvPr/>
            </p:nvSpPr>
            <p:spPr>
              <a:xfrm>
                <a:off x="3565684" y="3886676"/>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9" name="Google Shape;729;p32"/>
              <p:cNvSpPr/>
              <p:nvPr/>
            </p:nvSpPr>
            <p:spPr>
              <a:xfrm>
                <a:off x="3565684" y="4088606"/>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0" name="Google Shape;730;p32"/>
              <p:cNvSpPr/>
              <p:nvPr/>
            </p:nvSpPr>
            <p:spPr>
              <a:xfrm>
                <a:off x="3565684" y="4290536"/>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1" name="Google Shape;731;p32"/>
              <p:cNvSpPr/>
              <p:nvPr/>
            </p:nvSpPr>
            <p:spPr>
              <a:xfrm>
                <a:off x="3565684" y="4493418"/>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2" name="Google Shape;732;p32"/>
              <p:cNvSpPr/>
              <p:nvPr/>
            </p:nvSpPr>
            <p:spPr>
              <a:xfrm>
                <a:off x="3360896" y="2267426"/>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3" name="Google Shape;733;p32"/>
              <p:cNvSpPr/>
              <p:nvPr/>
            </p:nvSpPr>
            <p:spPr>
              <a:xfrm>
                <a:off x="3360896" y="2469356"/>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4" name="Google Shape;734;p32"/>
              <p:cNvSpPr/>
              <p:nvPr/>
            </p:nvSpPr>
            <p:spPr>
              <a:xfrm>
                <a:off x="3360896" y="2671286"/>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5" name="Google Shape;735;p32"/>
              <p:cNvSpPr/>
              <p:nvPr/>
            </p:nvSpPr>
            <p:spPr>
              <a:xfrm>
                <a:off x="3361849" y="2874168"/>
                <a:ext cx="123825" cy="123825"/>
              </a:xfrm>
              <a:custGeom>
                <a:rect b="b" l="l" r="r" t="t"/>
                <a:pathLst>
                  <a:path extrusionOk="0" h="123825" w="123825">
                    <a:moveTo>
                      <a:pt x="7144" y="62389"/>
                    </a:moveTo>
                    <a:cubicBezTo>
                      <a:pt x="7144" y="92869"/>
                      <a:pt x="31909" y="117634"/>
                      <a:pt x="62389" y="117634"/>
                    </a:cubicBezTo>
                    <a:cubicBezTo>
                      <a:pt x="92869" y="117634"/>
                      <a:pt x="117634" y="92869"/>
                      <a:pt x="117634" y="62389"/>
                    </a:cubicBezTo>
                    <a:cubicBezTo>
                      <a:pt x="117634" y="31909"/>
                      <a:pt x="92869" y="7144"/>
                      <a:pt x="62389" y="7144"/>
                    </a:cubicBezTo>
                    <a:cubicBezTo>
                      <a:pt x="31909" y="7144"/>
                      <a:pt x="7144" y="31909"/>
                      <a:pt x="714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6" name="Google Shape;736;p32"/>
              <p:cNvSpPr/>
              <p:nvPr/>
            </p:nvSpPr>
            <p:spPr>
              <a:xfrm>
                <a:off x="3360896" y="3076098"/>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7" name="Google Shape;737;p32"/>
              <p:cNvSpPr/>
              <p:nvPr/>
            </p:nvSpPr>
            <p:spPr>
              <a:xfrm>
                <a:off x="3360896" y="3278028"/>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8" name="Google Shape;738;p32"/>
              <p:cNvSpPr/>
              <p:nvPr/>
            </p:nvSpPr>
            <p:spPr>
              <a:xfrm>
                <a:off x="3360896" y="3479958"/>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9" name="Google Shape;739;p32"/>
              <p:cNvSpPr/>
              <p:nvPr/>
            </p:nvSpPr>
            <p:spPr>
              <a:xfrm>
                <a:off x="3360896" y="3682841"/>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0" name="Google Shape;740;p32"/>
              <p:cNvSpPr/>
              <p:nvPr/>
            </p:nvSpPr>
            <p:spPr>
              <a:xfrm>
                <a:off x="3360896" y="3884771"/>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1" name="Google Shape;741;p32"/>
              <p:cNvSpPr/>
              <p:nvPr/>
            </p:nvSpPr>
            <p:spPr>
              <a:xfrm>
                <a:off x="3361849" y="4086701"/>
                <a:ext cx="123825" cy="123825"/>
              </a:xfrm>
              <a:custGeom>
                <a:rect b="b" l="l" r="r" t="t"/>
                <a:pathLst>
                  <a:path extrusionOk="0" h="123825" w="123825">
                    <a:moveTo>
                      <a:pt x="7144" y="62389"/>
                    </a:moveTo>
                    <a:cubicBezTo>
                      <a:pt x="7144" y="92869"/>
                      <a:pt x="31909" y="117634"/>
                      <a:pt x="62389" y="117634"/>
                    </a:cubicBezTo>
                    <a:cubicBezTo>
                      <a:pt x="92869" y="117634"/>
                      <a:pt x="117634" y="92869"/>
                      <a:pt x="117634" y="62389"/>
                    </a:cubicBezTo>
                    <a:cubicBezTo>
                      <a:pt x="117634" y="31909"/>
                      <a:pt x="92869" y="7144"/>
                      <a:pt x="62389" y="7144"/>
                    </a:cubicBezTo>
                    <a:cubicBezTo>
                      <a:pt x="31909" y="7144"/>
                      <a:pt x="7144" y="31909"/>
                      <a:pt x="714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2" name="Google Shape;742;p32"/>
              <p:cNvSpPr/>
              <p:nvPr/>
            </p:nvSpPr>
            <p:spPr>
              <a:xfrm>
                <a:off x="3360896" y="4288631"/>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3" name="Google Shape;743;p32"/>
              <p:cNvSpPr/>
              <p:nvPr/>
            </p:nvSpPr>
            <p:spPr>
              <a:xfrm>
                <a:off x="3360896" y="4491513"/>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4" name="Google Shape;744;p32"/>
              <p:cNvSpPr/>
              <p:nvPr/>
            </p:nvSpPr>
            <p:spPr>
              <a:xfrm>
                <a:off x="3158014" y="2266473"/>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5" name="Google Shape;745;p32"/>
              <p:cNvSpPr/>
              <p:nvPr/>
            </p:nvSpPr>
            <p:spPr>
              <a:xfrm>
                <a:off x="3158014" y="2468403"/>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6" name="Google Shape;746;p32"/>
              <p:cNvSpPr/>
              <p:nvPr/>
            </p:nvSpPr>
            <p:spPr>
              <a:xfrm>
                <a:off x="3158014" y="2670333"/>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7" name="Google Shape;747;p32"/>
              <p:cNvSpPr/>
              <p:nvPr/>
            </p:nvSpPr>
            <p:spPr>
              <a:xfrm>
                <a:off x="3158014" y="2873216"/>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8" name="Google Shape;748;p32"/>
              <p:cNvSpPr/>
              <p:nvPr/>
            </p:nvSpPr>
            <p:spPr>
              <a:xfrm>
                <a:off x="3158014" y="3075146"/>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9" name="Google Shape;749;p32"/>
              <p:cNvSpPr/>
              <p:nvPr/>
            </p:nvSpPr>
            <p:spPr>
              <a:xfrm>
                <a:off x="3158014" y="3277076"/>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0" name="Google Shape;750;p32"/>
              <p:cNvSpPr/>
              <p:nvPr/>
            </p:nvSpPr>
            <p:spPr>
              <a:xfrm>
                <a:off x="3158014" y="3479006"/>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1" name="Google Shape;751;p32"/>
              <p:cNvSpPr/>
              <p:nvPr/>
            </p:nvSpPr>
            <p:spPr>
              <a:xfrm>
                <a:off x="3158014" y="3681888"/>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2" name="Google Shape;752;p32"/>
              <p:cNvSpPr/>
              <p:nvPr/>
            </p:nvSpPr>
            <p:spPr>
              <a:xfrm>
                <a:off x="3158014" y="3883818"/>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3" name="Google Shape;753;p32"/>
              <p:cNvSpPr/>
              <p:nvPr/>
            </p:nvSpPr>
            <p:spPr>
              <a:xfrm>
                <a:off x="3158014" y="4085748"/>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4" name="Google Shape;754;p32"/>
              <p:cNvSpPr/>
              <p:nvPr/>
            </p:nvSpPr>
            <p:spPr>
              <a:xfrm>
                <a:off x="3158014" y="4287678"/>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5" name="Google Shape;755;p32"/>
              <p:cNvSpPr/>
              <p:nvPr/>
            </p:nvSpPr>
            <p:spPr>
              <a:xfrm>
                <a:off x="3158014" y="4490561"/>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6" name="Google Shape;756;p32"/>
              <p:cNvSpPr/>
              <p:nvPr/>
            </p:nvSpPr>
            <p:spPr>
              <a:xfrm>
                <a:off x="2954179" y="2264568"/>
                <a:ext cx="123825" cy="123825"/>
              </a:xfrm>
              <a:custGeom>
                <a:rect b="b" l="l" r="r" t="t"/>
                <a:pathLst>
                  <a:path extrusionOk="0" h="123825" w="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7" name="Google Shape;757;p32"/>
              <p:cNvSpPr/>
              <p:nvPr/>
            </p:nvSpPr>
            <p:spPr>
              <a:xfrm>
                <a:off x="2954179" y="2466498"/>
                <a:ext cx="123825" cy="123825"/>
              </a:xfrm>
              <a:custGeom>
                <a:rect b="b" l="l" r="r" t="t"/>
                <a:pathLst>
                  <a:path extrusionOk="0" h="123825" w="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8" name="Google Shape;758;p32"/>
              <p:cNvSpPr/>
              <p:nvPr/>
            </p:nvSpPr>
            <p:spPr>
              <a:xfrm>
                <a:off x="2954179" y="2668428"/>
                <a:ext cx="123825" cy="123825"/>
              </a:xfrm>
              <a:custGeom>
                <a:rect b="b" l="l" r="r" t="t"/>
                <a:pathLst>
                  <a:path extrusionOk="0" h="123825" w="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9" name="Google Shape;759;p32"/>
              <p:cNvSpPr/>
              <p:nvPr/>
            </p:nvSpPr>
            <p:spPr>
              <a:xfrm>
                <a:off x="2954179" y="2871311"/>
                <a:ext cx="123825" cy="123825"/>
              </a:xfrm>
              <a:custGeom>
                <a:rect b="b" l="l" r="r" t="t"/>
                <a:pathLst>
                  <a:path extrusionOk="0" h="123825" w="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0" name="Google Shape;760;p32"/>
              <p:cNvSpPr/>
              <p:nvPr/>
            </p:nvSpPr>
            <p:spPr>
              <a:xfrm>
                <a:off x="2954179" y="3073241"/>
                <a:ext cx="123825" cy="123825"/>
              </a:xfrm>
              <a:custGeom>
                <a:rect b="b" l="l" r="r" t="t"/>
                <a:pathLst>
                  <a:path extrusionOk="0" h="123825" w="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1" name="Google Shape;761;p32"/>
              <p:cNvSpPr/>
              <p:nvPr/>
            </p:nvSpPr>
            <p:spPr>
              <a:xfrm>
                <a:off x="2954179" y="3275171"/>
                <a:ext cx="123825" cy="123825"/>
              </a:xfrm>
              <a:custGeom>
                <a:rect b="b" l="l" r="r" t="t"/>
                <a:pathLst>
                  <a:path extrusionOk="0" h="123825" w="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2" name="Google Shape;762;p32"/>
              <p:cNvSpPr/>
              <p:nvPr/>
            </p:nvSpPr>
            <p:spPr>
              <a:xfrm>
                <a:off x="2954179" y="3477101"/>
                <a:ext cx="123825" cy="123825"/>
              </a:xfrm>
              <a:custGeom>
                <a:rect b="b" l="l" r="r" t="t"/>
                <a:pathLst>
                  <a:path extrusionOk="0" h="123825" w="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3" name="Google Shape;763;p32"/>
              <p:cNvSpPr/>
              <p:nvPr/>
            </p:nvSpPr>
            <p:spPr>
              <a:xfrm>
                <a:off x="2954179" y="3679983"/>
                <a:ext cx="123825" cy="123825"/>
              </a:xfrm>
              <a:custGeom>
                <a:rect b="b" l="l" r="r" t="t"/>
                <a:pathLst>
                  <a:path extrusionOk="0" h="123825" w="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4" name="Google Shape;764;p32"/>
              <p:cNvSpPr/>
              <p:nvPr/>
            </p:nvSpPr>
            <p:spPr>
              <a:xfrm>
                <a:off x="2954179" y="3881913"/>
                <a:ext cx="123825" cy="123825"/>
              </a:xfrm>
              <a:custGeom>
                <a:rect b="b" l="l" r="r" t="t"/>
                <a:pathLst>
                  <a:path extrusionOk="0" h="123825" w="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5" name="Google Shape;765;p32"/>
              <p:cNvSpPr/>
              <p:nvPr/>
            </p:nvSpPr>
            <p:spPr>
              <a:xfrm>
                <a:off x="2954179" y="4083843"/>
                <a:ext cx="123825" cy="123825"/>
              </a:xfrm>
              <a:custGeom>
                <a:rect b="b" l="l" r="r" t="t"/>
                <a:pathLst>
                  <a:path extrusionOk="0" h="123825" w="123825">
                    <a:moveTo>
                      <a:pt x="7144" y="65246"/>
                    </a:moveTo>
                    <a:cubicBezTo>
                      <a:pt x="7144" y="96679"/>
                      <a:pt x="32861" y="123349"/>
                      <a:pt x="65246" y="123349"/>
                    </a:cubicBezTo>
                    <a:cubicBezTo>
                      <a:pt x="96679" y="123349"/>
                      <a:pt x="123349" y="97631"/>
                      <a:pt x="123349" y="65246"/>
                    </a:cubicBezTo>
                    <a:cubicBezTo>
                      <a:pt x="123349" y="32861"/>
                      <a:pt x="97631" y="7144"/>
                      <a:pt x="65246" y="7144"/>
                    </a:cubicBezTo>
                    <a:cubicBezTo>
                      <a:pt x="32861" y="7144"/>
                      <a:pt x="7144" y="33814"/>
                      <a:pt x="7144"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6" name="Google Shape;766;p32"/>
              <p:cNvSpPr/>
              <p:nvPr/>
            </p:nvSpPr>
            <p:spPr>
              <a:xfrm>
                <a:off x="2954179" y="4285773"/>
                <a:ext cx="123825" cy="123825"/>
              </a:xfrm>
              <a:custGeom>
                <a:rect b="b" l="l" r="r" t="t"/>
                <a:pathLst>
                  <a:path extrusionOk="0" h="123825" w="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7" name="Google Shape;767;p32"/>
              <p:cNvSpPr/>
              <p:nvPr/>
            </p:nvSpPr>
            <p:spPr>
              <a:xfrm>
                <a:off x="2954179" y="4488656"/>
                <a:ext cx="123825" cy="123825"/>
              </a:xfrm>
              <a:custGeom>
                <a:rect b="b" l="l" r="r" t="t"/>
                <a:pathLst>
                  <a:path extrusionOk="0" h="123825" w="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8" name="Google Shape;768;p32"/>
              <p:cNvSpPr/>
              <p:nvPr/>
            </p:nvSpPr>
            <p:spPr>
              <a:xfrm>
                <a:off x="2751296" y="2263616"/>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9" name="Google Shape;769;p32"/>
              <p:cNvSpPr/>
              <p:nvPr/>
            </p:nvSpPr>
            <p:spPr>
              <a:xfrm>
                <a:off x="2751296" y="2465546"/>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0" name="Google Shape;770;p32"/>
              <p:cNvSpPr/>
              <p:nvPr/>
            </p:nvSpPr>
            <p:spPr>
              <a:xfrm>
                <a:off x="2751296" y="2667476"/>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1" name="Google Shape;771;p32"/>
              <p:cNvSpPr/>
              <p:nvPr/>
            </p:nvSpPr>
            <p:spPr>
              <a:xfrm>
                <a:off x="2751296" y="2870358"/>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2" name="Google Shape;772;p32"/>
              <p:cNvSpPr/>
              <p:nvPr/>
            </p:nvSpPr>
            <p:spPr>
              <a:xfrm>
                <a:off x="2751296" y="3072288"/>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3" name="Google Shape;773;p32"/>
              <p:cNvSpPr/>
              <p:nvPr/>
            </p:nvSpPr>
            <p:spPr>
              <a:xfrm>
                <a:off x="2751296" y="3274218"/>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4" name="Google Shape;774;p32"/>
              <p:cNvSpPr/>
              <p:nvPr/>
            </p:nvSpPr>
            <p:spPr>
              <a:xfrm>
                <a:off x="2751296" y="3476148"/>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5" name="Google Shape;775;p32"/>
              <p:cNvSpPr/>
              <p:nvPr/>
            </p:nvSpPr>
            <p:spPr>
              <a:xfrm>
                <a:off x="2751296" y="3679031"/>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6" name="Google Shape;776;p32"/>
              <p:cNvSpPr/>
              <p:nvPr/>
            </p:nvSpPr>
            <p:spPr>
              <a:xfrm>
                <a:off x="2751296" y="3880961"/>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7" name="Google Shape;777;p32"/>
              <p:cNvSpPr/>
              <p:nvPr/>
            </p:nvSpPr>
            <p:spPr>
              <a:xfrm>
                <a:off x="2751296" y="4082891"/>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8" name="Google Shape;778;p32"/>
              <p:cNvSpPr/>
              <p:nvPr/>
            </p:nvSpPr>
            <p:spPr>
              <a:xfrm>
                <a:off x="2751296" y="4284821"/>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3"/>
                      <a:pt x="33584" y="7144"/>
                      <a:pt x="66199" y="7144"/>
                    </a:cubicBezTo>
                    <a:cubicBezTo>
                      <a:pt x="98814" y="7144"/>
                      <a:pt x="125254" y="33583"/>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9" name="Google Shape;779;p32"/>
              <p:cNvSpPr/>
              <p:nvPr/>
            </p:nvSpPr>
            <p:spPr>
              <a:xfrm>
                <a:off x="2751296" y="4487703"/>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0" name="Google Shape;780;p32"/>
              <p:cNvSpPr/>
              <p:nvPr/>
            </p:nvSpPr>
            <p:spPr>
              <a:xfrm>
                <a:off x="2546509" y="2261711"/>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7"/>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1" name="Google Shape;781;p32"/>
              <p:cNvSpPr/>
              <p:nvPr/>
            </p:nvSpPr>
            <p:spPr>
              <a:xfrm>
                <a:off x="2546509" y="2463641"/>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7"/>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2" name="Google Shape;782;p32"/>
              <p:cNvSpPr/>
              <p:nvPr/>
            </p:nvSpPr>
            <p:spPr>
              <a:xfrm>
                <a:off x="2546509" y="2665571"/>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6"/>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3" name="Google Shape;783;p32"/>
              <p:cNvSpPr/>
              <p:nvPr/>
            </p:nvSpPr>
            <p:spPr>
              <a:xfrm>
                <a:off x="2546509" y="2868453"/>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7"/>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4" name="Google Shape;784;p32"/>
              <p:cNvSpPr/>
              <p:nvPr/>
            </p:nvSpPr>
            <p:spPr>
              <a:xfrm>
                <a:off x="2546509" y="3070383"/>
                <a:ext cx="133350" cy="133350"/>
              </a:xfrm>
              <a:custGeom>
                <a:rect b="b" l="l" r="r" t="t"/>
                <a:pathLst>
                  <a:path extrusionOk="0" h="133350" w="133350">
                    <a:moveTo>
                      <a:pt x="7144" y="68104"/>
                    </a:moveTo>
                    <a:cubicBezTo>
                      <a:pt x="7144" y="101441"/>
                      <a:pt x="34766" y="129064"/>
                      <a:pt x="68104" y="129064"/>
                    </a:cubicBezTo>
                    <a:cubicBezTo>
                      <a:pt x="101441" y="129064"/>
                      <a:pt x="129064" y="101441"/>
                      <a:pt x="129064" y="68104"/>
                    </a:cubicBezTo>
                    <a:cubicBezTo>
                      <a:pt x="129064" y="34766"/>
                      <a:pt x="101441" y="7144"/>
                      <a:pt x="68104" y="7144"/>
                    </a:cubicBezTo>
                    <a:cubicBezTo>
                      <a:pt x="34766" y="7144"/>
                      <a:pt x="7144" y="33814"/>
                      <a:pt x="714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5" name="Google Shape;785;p32"/>
              <p:cNvSpPr/>
              <p:nvPr/>
            </p:nvSpPr>
            <p:spPr>
              <a:xfrm>
                <a:off x="2546509" y="3272313"/>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6" name="Google Shape;786;p32"/>
              <p:cNvSpPr/>
              <p:nvPr/>
            </p:nvSpPr>
            <p:spPr>
              <a:xfrm>
                <a:off x="2546509" y="3474243"/>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7" name="Google Shape;787;p32"/>
              <p:cNvSpPr/>
              <p:nvPr/>
            </p:nvSpPr>
            <p:spPr>
              <a:xfrm>
                <a:off x="2546509" y="3677126"/>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8" name="Google Shape;788;p32"/>
              <p:cNvSpPr/>
              <p:nvPr/>
            </p:nvSpPr>
            <p:spPr>
              <a:xfrm>
                <a:off x="2546509" y="3879056"/>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9" name="Google Shape;789;p32"/>
              <p:cNvSpPr/>
              <p:nvPr/>
            </p:nvSpPr>
            <p:spPr>
              <a:xfrm>
                <a:off x="2546509" y="4080986"/>
                <a:ext cx="133350" cy="133350"/>
              </a:xfrm>
              <a:custGeom>
                <a:rect b="b" l="l" r="r" t="t"/>
                <a:pathLst>
                  <a:path extrusionOk="0" h="133350" w="133350">
                    <a:moveTo>
                      <a:pt x="7144" y="68104"/>
                    </a:moveTo>
                    <a:cubicBezTo>
                      <a:pt x="7144" y="101441"/>
                      <a:pt x="34766" y="129064"/>
                      <a:pt x="68104" y="129064"/>
                    </a:cubicBezTo>
                    <a:cubicBezTo>
                      <a:pt x="101441" y="129064"/>
                      <a:pt x="129064" y="101441"/>
                      <a:pt x="129064" y="68104"/>
                    </a:cubicBezTo>
                    <a:cubicBezTo>
                      <a:pt x="129064" y="34766"/>
                      <a:pt x="101441" y="7144"/>
                      <a:pt x="68104" y="7144"/>
                    </a:cubicBezTo>
                    <a:cubicBezTo>
                      <a:pt x="34766" y="7144"/>
                      <a:pt x="7144" y="34766"/>
                      <a:pt x="714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0" name="Google Shape;790;p32"/>
              <p:cNvSpPr/>
              <p:nvPr/>
            </p:nvSpPr>
            <p:spPr>
              <a:xfrm>
                <a:off x="2546509" y="4282916"/>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1" name="Google Shape;791;p32"/>
              <p:cNvSpPr/>
              <p:nvPr/>
            </p:nvSpPr>
            <p:spPr>
              <a:xfrm>
                <a:off x="2546509" y="4485798"/>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2" name="Google Shape;792;p32"/>
              <p:cNvSpPr/>
              <p:nvPr/>
            </p:nvSpPr>
            <p:spPr>
              <a:xfrm>
                <a:off x="2342674" y="2259806"/>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3" name="Google Shape;793;p32"/>
              <p:cNvSpPr/>
              <p:nvPr/>
            </p:nvSpPr>
            <p:spPr>
              <a:xfrm>
                <a:off x="2342674" y="2461736"/>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4" name="Google Shape;794;p32"/>
              <p:cNvSpPr/>
              <p:nvPr/>
            </p:nvSpPr>
            <p:spPr>
              <a:xfrm>
                <a:off x="2342674" y="2663666"/>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5" name="Google Shape;795;p32"/>
              <p:cNvSpPr/>
              <p:nvPr/>
            </p:nvSpPr>
            <p:spPr>
              <a:xfrm>
                <a:off x="2342674" y="2866548"/>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6" name="Google Shape;796;p32"/>
              <p:cNvSpPr/>
              <p:nvPr/>
            </p:nvSpPr>
            <p:spPr>
              <a:xfrm>
                <a:off x="2342674" y="3068478"/>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7" name="Google Shape;797;p32"/>
              <p:cNvSpPr/>
              <p:nvPr/>
            </p:nvSpPr>
            <p:spPr>
              <a:xfrm>
                <a:off x="2342674" y="3270408"/>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8" name="Google Shape;798;p32"/>
              <p:cNvSpPr/>
              <p:nvPr/>
            </p:nvSpPr>
            <p:spPr>
              <a:xfrm>
                <a:off x="2342674" y="3472338"/>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9" name="Google Shape;799;p32"/>
              <p:cNvSpPr/>
              <p:nvPr/>
            </p:nvSpPr>
            <p:spPr>
              <a:xfrm>
                <a:off x="2342674" y="3675221"/>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0" name="Google Shape;800;p32"/>
              <p:cNvSpPr/>
              <p:nvPr/>
            </p:nvSpPr>
            <p:spPr>
              <a:xfrm>
                <a:off x="2342674" y="3877151"/>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1" name="Google Shape;801;p32"/>
              <p:cNvSpPr/>
              <p:nvPr/>
            </p:nvSpPr>
            <p:spPr>
              <a:xfrm>
                <a:off x="2342674" y="4079081"/>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2" name="Google Shape;802;p32"/>
              <p:cNvSpPr/>
              <p:nvPr/>
            </p:nvSpPr>
            <p:spPr>
              <a:xfrm>
                <a:off x="2342674" y="4281011"/>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3" name="Google Shape;803;p32"/>
              <p:cNvSpPr/>
              <p:nvPr/>
            </p:nvSpPr>
            <p:spPr>
              <a:xfrm>
                <a:off x="2342674" y="4483893"/>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4" name="Google Shape;804;p32"/>
              <p:cNvSpPr/>
              <p:nvPr/>
            </p:nvSpPr>
            <p:spPr>
              <a:xfrm>
                <a:off x="2138839" y="2257901"/>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5" name="Google Shape;805;p32"/>
              <p:cNvSpPr/>
              <p:nvPr/>
            </p:nvSpPr>
            <p:spPr>
              <a:xfrm>
                <a:off x="2138839" y="2459831"/>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6" name="Google Shape;806;p32"/>
              <p:cNvSpPr/>
              <p:nvPr/>
            </p:nvSpPr>
            <p:spPr>
              <a:xfrm>
                <a:off x="2138839" y="2661761"/>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7" name="Google Shape;807;p32"/>
              <p:cNvSpPr/>
              <p:nvPr/>
            </p:nvSpPr>
            <p:spPr>
              <a:xfrm>
                <a:off x="2138839" y="2864643"/>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8" name="Google Shape;808;p32"/>
              <p:cNvSpPr/>
              <p:nvPr/>
            </p:nvSpPr>
            <p:spPr>
              <a:xfrm>
                <a:off x="2138839" y="3066573"/>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9" name="Google Shape;809;p32"/>
              <p:cNvSpPr/>
              <p:nvPr/>
            </p:nvSpPr>
            <p:spPr>
              <a:xfrm>
                <a:off x="2138839" y="3268503"/>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3"/>
                      <a:pt x="36142" y="7144"/>
                      <a:pt x="71914" y="7144"/>
                    </a:cubicBezTo>
                    <a:cubicBezTo>
                      <a:pt x="107685" y="7144"/>
                      <a:pt x="136684" y="36143"/>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0" name="Google Shape;810;p32"/>
              <p:cNvSpPr/>
              <p:nvPr/>
            </p:nvSpPr>
            <p:spPr>
              <a:xfrm>
                <a:off x="2138839" y="3470433"/>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1" name="Google Shape;811;p32"/>
              <p:cNvSpPr/>
              <p:nvPr/>
            </p:nvSpPr>
            <p:spPr>
              <a:xfrm>
                <a:off x="2138839" y="3673316"/>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3"/>
                      <a:pt x="36142" y="7144"/>
                      <a:pt x="71914" y="7144"/>
                    </a:cubicBezTo>
                    <a:cubicBezTo>
                      <a:pt x="107685" y="7144"/>
                      <a:pt x="136684" y="36143"/>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2" name="Google Shape;812;p32"/>
              <p:cNvSpPr/>
              <p:nvPr/>
            </p:nvSpPr>
            <p:spPr>
              <a:xfrm>
                <a:off x="2138839" y="3875246"/>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3" name="Google Shape;813;p32"/>
              <p:cNvSpPr/>
              <p:nvPr/>
            </p:nvSpPr>
            <p:spPr>
              <a:xfrm>
                <a:off x="2138839" y="4077176"/>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4" name="Google Shape;814;p32"/>
              <p:cNvSpPr/>
              <p:nvPr/>
            </p:nvSpPr>
            <p:spPr>
              <a:xfrm>
                <a:off x="2138839" y="4279106"/>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5" name="Google Shape;815;p32"/>
              <p:cNvSpPr/>
              <p:nvPr/>
            </p:nvSpPr>
            <p:spPr>
              <a:xfrm>
                <a:off x="2138839" y="4481988"/>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grpSp>
        <p:sp>
          <p:nvSpPr>
            <p:cNvPr id="816" name="Google Shape;816;p32"/>
            <p:cNvSpPr/>
            <p:nvPr/>
          </p:nvSpPr>
          <p:spPr>
            <a:xfrm rot="5400000">
              <a:off x="2996310" y="3065750"/>
              <a:ext cx="3650" cy="3650"/>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7" name="Google Shape;817;p32"/>
            <p:cNvSpPr/>
            <p:nvPr/>
          </p:nvSpPr>
          <p:spPr>
            <a:xfrm rot="5400000">
              <a:off x="2918931" y="3065750"/>
              <a:ext cx="3650" cy="3650"/>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8" name="Google Shape;818;p32"/>
            <p:cNvSpPr/>
            <p:nvPr/>
          </p:nvSpPr>
          <p:spPr>
            <a:xfrm rot="5400000">
              <a:off x="2841188" y="3065750"/>
              <a:ext cx="3650" cy="3650"/>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9" name="Google Shape;819;p32"/>
            <p:cNvSpPr/>
            <p:nvPr/>
          </p:nvSpPr>
          <p:spPr>
            <a:xfrm rot="5400000">
              <a:off x="2996675" y="2988006"/>
              <a:ext cx="3650" cy="3650"/>
            </a:xfrm>
            <a:custGeom>
              <a:rect b="b" l="l" r="r" t="t"/>
              <a:pathLst>
                <a:path extrusionOk="0" h="9525" w="9525">
                  <a:moveTo>
                    <a:pt x="7144" y="9049"/>
                  </a:moveTo>
                  <a:cubicBezTo>
                    <a:pt x="7144" y="10001"/>
                    <a:pt x="8096" y="10954"/>
                    <a:pt x="9048" y="10954"/>
                  </a:cubicBezTo>
                  <a:cubicBezTo>
                    <a:pt x="10001" y="10954"/>
                    <a:pt x="10953" y="10001"/>
                    <a:pt x="10953" y="9049"/>
                  </a:cubicBezTo>
                  <a:cubicBezTo>
                    <a:pt x="10953" y="8096"/>
                    <a:pt x="10001" y="7144"/>
                    <a:pt x="9048" y="7144"/>
                  </a:cubicBezTo>
                  <a:cubicBezTo>
                    <a:pt x="8096" y="7144"/>
                    <a:pt x="7144" y="8096"/>
                    <a:pt x="714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0" name="Google Shape;820;p32"/>
            <p:cNvSpPr/>
            <p:nvPr/>
          </p:nvSpPr>
          <p:spPr>
            <a:xfrm rot="5400000">
              <a:off x="2919296" y="2988006"/>
              <a:ext cx="3650" cy="3650"/>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1" name="Google Shape;821;p32"/>
            <p:cNvSpPr/>
            <p:nvPr/>
          </p:nvSpPr>
          <p:spPr>
            <a:xfrm rot="5400000">
              <a:off x="2841553" y="2988006"/>
              <a:ext cx="3650" cy="3650"/>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2" name="Google Shape;822;p32"/>
            <p:cNvSpPr/>
            <p:nvPr/>
          </p:nvSpPr>
          <p:spPr>
            <a:xfrm rot="5400000">
              <a:off x="2993755" y="2909898"/>
              <a:ext cx="7300" cy="730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3" name="Google Shape;823;p32"/>
            <p:cNvSpPr/>
            <p:nvPr/>
          </p:nvSpPr>
          <p:spPr>
            <a:xfrm rot="5400000">
              <a:off x="2916376" y="2909898"/>
              <a:ext cx="7300" cy="730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4" name="Google Shape;824;p32"/>
            <p:cNvSpPr/>
            <p:nvPr/>
          </p:nvSpPr>
          <p:spPr>
            <a:xfrm rot="5400000">
              <a:off x="2838633" y="2909898"/>
              <a:ext cx="7300" cy="730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5" name="Google Shape;825;p32"/>
            <p:cNvSpPr/>
            <p:nvPr/>
          </p:nvSpPr>
          <p:spPr>
            <a:xfrm rot="5400000">
              <a:off x="2994120" y="2832155"/>
              <a:ext cx="7300" cy="730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6" name="Google Shape;826;p32"/>
            <p:cNvSpPr/>
            <p:nvPr/>
          </p:nvSpPr>
          <p:spPr>
            <a:xfrm rot="5400000">
              <a:off x="2916741" y="2832155"/>
              <a:ext cx="7300" cy="7300"/>
            </a:xfrm>
            <a:custGeom>
              <a:rect b="b" l="l" r="r" t="t"/>
              <a:pathLst>
                <a:path extrusionOk="0" h="19050" w="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7" name="Google Shape;827;p32"/>
            <p:cNvSpPr/>
            <p:nvPr/>
          </p:nvSpPr>
          <p:spPr>
            <a:xfrm rot="5400000">
              <a:off x="2838998" y="2832155"/>
              <a:ext cx="7300" cy="730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8" name="Google Shape;828;p32"/>
            <p:cNvSpPr/>
            <p:nvPr/>
          </p:nvSpPr>
          <p:spPr>
            <a:xfrm rot="5400000">
              <a:off x="2994850" y="2753681"/>
              <a:ext cx="7300" cy="730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9" name="Google Shape;829;p32"/>
            <p:cNvSpPr/>
            <p:nvPr/>
          </p:nvSpPr>
          <p:spPr>
            <a:xfrm rot="5400000">
              <a:off x="2917471" y="2753681"/>
              <a:ext cx="7300" cy="7300"/>
            </a:xfrm>
            <a:custGeom>
              <a:rect b="b" l="l" r="r" t="t"/>
              <a:pathLst>
                <a:path extrusionOk="0" h="19050" w="19050">
                  <a:moveTo>
                    <a:pt x="20479" y="13811"/>
                  </a:moveTo>
                  <a:cubicBezTo>
                    <a:pt x="20479" y="17493"/>
                    <a:pt x="17493" y="20479"/>
                    <a:pt x="13811" y="20479"/>
                  </a:cubicBezTo>
                  <a:cubicBezTo>
                    <a:pt x="10129" y="20479"/>
                    <a:pt x="7143" y="17493"/>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0" name="Google Shape;830;p32"/>
            <p:cNvSpPr/>
            <p:nvPr/>
          </p:nvSpPr>
          <p:spPr>
            <a:xfrm rot="5400000">
              <a:off x="2839728" y="2753681"/>
              <a:ext cx="7300" cy="730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1" name="Google Shape;831;p32"/>
            <p:cNvSpPr/>
            <p:nvPr/>
          </p:nvSpPr>
          <p:spPr>
            <a:xfrm rot="5400000">
              <a:off x="2991930" y="2675573"/>
              <a:ext cx="10950" cy="10950"/>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2" name="Google Shape;832;p32"/>
            <p:cNvSpPr/>
            <p:nvPr/>
          </p:nvSpPr>
          <p:spPr>
            <a:xfrm rot="5400000">
              <a:off x="2914552" y="2675573"/>
              <a:ext cx="10950" cy="10950"/>
            </a:xfrm>
            <a:custGeom>
              <a:rect b="b" l="l" r="r" t="t"/>
              <a:pathLst>
                <a:path extrusionOk="0" h="28575" w="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3" name="Google Shape;833;p32"/>
            <p:cNvSpPr/>
            <p:nvPr/>
          </p:nvSpPr>
          <p:spPr>
            <a:xfrm rot="5400000">
              <a:off x="2836808" y="2675573"/>
              <a:ext cx="10950" cy="10950"/>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4" name="Google Shape;834;p32"/>
            <p:cNvSpPr/>
            <p:nvPr/>
          </p:nvSpPr>
          <p:spPr>
            <a:xfrm rot="5400000">
              <a:off x="2992660" y="2597465"/>
              <a:ext cx="10950" cy="10950"/>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5" name="Google Shape;835;p32"/>
            <p:cNvSpPr/>
            <p:nvPr/>
          </p:nvSpPr>
          <p:spPr>
            <a:xfrm rot="5400000">
              <a:off x="2915281" y="2597465"/>
              <a:ext cx="10950" cy="10950"/>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6" name="Google Shape;836;p32"/>
            <p:cNvSpPr/>
            <p:nvPr/>
          </p:nvSpPr>
          <p:spPr>
            <a:xfrm rot="5400000">
              <a:off x="2837538" y="2597465"/>
              <a:ext cx="10950" cy="10950"/>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7" name="Google Shape;837;p32"/>
            <p:cNvSpPr/>
            <p:nvPr/>
          </p:nvSpPr>
          <p:spPr>
            <a:xfrm rot="5400000">
              <a:off x="2993025" y="2519722"/>
              <a:ext cx="10950" cy="10950"/>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8" name="Google Shape;838;p32"/>
            <p:cNvSpPr/>
            <p:nvPr/>
          </p:nvSpPr>
          <p:spPr>
            <a:xfrm rot="5400000">
              <a:off x="2915646" y="2519722"/>
              <a:ext cx="10950" cy="10950"/>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9" name="Google Shape;839;p32"/>
            <p:cNvSpPr/>
            <p:nvPr/>
          </p:nvSpPr>
          <p:spPr>
            <a:xfrm rot="5400000">
              <a:off x="2837903" y="2519722"/>
              <a:ext cx="10950" cy="10950"/>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0" name="Google Shape;840;p32"/>
            <p:cNvSpPr/>
            <p:nvPr/>
          </p:nvSpPr>
          <p:spPr>
            <a:xfrm rot="5400000">
              <a:off x="2990105" y="2441248"/>
              <a:ext cx="14600" cy="146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1" name="Google Shape;841;p32"/>
            <p:cNvSpPr/>
            <p:nvPr/>
          </p:nvSpPr>
          <p:spPr>
            <a:xfrm rot="5400000">
              <a:off x="2912726" y="2441248"/>
              <a:ext cx="14600" cy="146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2" name="Google Shape;842;p32"/>
            <p:cNvSpPr/>
            <p:nvPr/>
          </p:nvSpPr>
          <p:spPr>
            <a:xfrm rot="5400000">
              <a:off x="2834983" y="2441248"/>
              <a:ext cx="14600" cy="146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3" name="Google Shape;843;p32"/>
            <p:cNvSpPr/>
            <p:nvPr/>
          </p:nvSpPr>
          <p:spPr>
            <a:xfrm rot="5400000">
              <a:off x="2990835" y="2363140"/>
              <a:ext cx="14600" cy="146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4" name="Google Shape;844;p32"/>
            <p:cNvSpPr/>
            <p:nvPr/>
          </p:nvSpPr>
          <p:spPr>
            <a:xfrm rot="5400000">
              <a:off x="2913456" y="2363140"/>
              <a:ext cx="14600" cy="146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5" name="Google Shape;845;p32"/>
            <p:cNvSpPr/>
            <p:nvPr/>
          </p:nvSpPr>
          <p:spPr>
            <a:xfrm rot="5400000">
              <a:off x="2835713" y="2363140"/>
              <a:ext cx="14600" cy="146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6" name="Google Shape;846;p32"/>
            <p:cNvSpPr/>
            <p:nvPr/>
          </p:nvSpPr>
          <p:spPr>
            <a:xfrm rot="5400000">
              <a:off x="2987915" y="2285032"/>
              <a:ext cx="18250" cy="18250"/>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7" name="Google Shape;847;p32"/>
            <p:cNvSpPr/>
            <p:nvPr/>
          </p:nvSpPr>
          <p:spPr>
            <a:xfrm rot="5400000">
              <a:off x="2910536" y="2285032"/>
              <a:ext cx="18250" cy="18250"/>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8" name="Google Shape;848;p32"/>
            <p:cNvSpPr/>
            <p:nvPr/>
          </p:nvSpPr>
          <p:spPr>
            <a:xfrm rot="5400000">
              <a:off x="2832793" y="2285032"/>
              <a:ext cx="18250" cy="18250"/>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9" name="Google Shape;849;p32"/>
            <p:cNvSpPr/>
            <p:nvPr/>
          </p:nvSpPr>
          <p:spPr>
            <a:xfrm rot="5400000">
              <a:off x="2988280" y="2207289"/>
              <a:ext cx="18250" cy="18250"/>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0" name="Google Shape;850;p32"/>
            <p:cNvSpPr/>
            <p:nvPr/>
          </p:nvSpPr>
          <p:spPr>
            <a:xfrm rot="5400000">
              <a:off x="2910902" y="2207289"/>
              <a:ext cx="18250" cy="18250"/>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1" name="Google Shape;851;p32"/>
            <p:cNvSpPr/>
            <p:nvPr/>
          </p:nvSpPr>
          <p:spPr>
            <a:xfrm rot="5400000">
              <a:off x="2833158" y="2207289"/>
              <a:ext cx="18250" cy="18250"/>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2" name="Google Shape;852;p32"/>
            <p:cNvSpPr/>
            <p:nvPr/>
          </p:nvSpPr>
          <p:spPr>
            <a:xfrm rot="5400000">
              <a:off x="2989010" y="2128815"/>
              <a:ext cx="18250" cy="18250"/>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3" name="Google Shape;853;p32"/>
            <p:cNvSpPr/>
            <p:nvPr/>
          </p:nvSpPr>
          <p:spPr>
            <a:xfrm rot="5400000">
              <a:off x="2911632" y="2128815"/>
              <a:ext cx="18250" cy="18250"/>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4" name="Google Shape;854;p32"/>
            <p:cNvSpPr/>
            <p:nvPr/>
          </p:nvSpPr>
          <p:spPr>
            <a:xfrm rot="5400000">
              <a:off x="2833888" y="2128815"/>
              <a:ext cx="18250" cy="18250"/>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5" name="Google Shape;855;p32"/>
            <p:cNvSpPr/>
            <p:nvPr/>
          </p:nvSpPr>
          <p:spPr>
            <a:xfrm rot="5400000">
              <a:off x="2986090" y="2050707"/>
              <a:ext cx="21900" cy="21900"/>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6" name="Google Shape;856;p32"/>
            <p:cNvSpPr/>
            <p:nvPr/>
          </p:nvSpPr>
          <p:spPr>
            <a:xfrm rot="5400000">
              <a:off x="2908712" y="2050707"/>
              <a:ext cx="21900" cy="21900"/>
            </a:xfrm>
            <a:custGeom>
              <a:rect b="b" l="l" r="r" t="t"/>
              <a:pathLst>
                <a:path extrusionOk="0" h="57150" w="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7" name="Google Shape;857;p32"/>
            <p:cNvSpPr/>
            <p:nvPr/>
          </p:nvSpPr>
          <p:spPr>
            <a:xfrm rot="5400000">
              <a:off x="2830968" y="2050707"/>
              <a:ext cx="21900" cy="21900"/>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8" name="Google Shape;858;p32"/>
            <p:cNvSpPr/>
            <p:nvPr/>
          </p:nvSpPr>
          <p:spPr>
            <a:xfrm rot="5400000">
              <a:off x="2986455" y="1972964"/>
              <a:ext cx="21900" cy="2190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9" name="Google Shape;859;p32"/>
            <p:cNvSpPr/>
            <p:nvPr/>
          </p:nvSpPr>
          <p:spPr>
            <a:xfrm rot="5400000">
              <a:off x="2909076" y="1972964"/>
              <a:ext cx="21900" cy="2190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0" name="Google Shape;860;p32"/>
            <p:cNvSpPr/>
            <p:nvPr/>
          </p:nvSpPr>
          <p:spPr>
            <a:xfrm rot="5400000">
              <a:off x="2831333" y="1972964"/>
              <a:ext cx="21900" cy="2190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1" name="Google Shape;861;p32"/>
            <p:cNvSpPr/>
            <p:nvPr/>
          </p:nvSpPr>
          <p:spPr>
            <a:xfrm rot="5400000">
              <a:off x="2987185" y="1894856"/>
              <a:ext cx="21900" cy="2190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2" name="Google Shape;862;p32"/>
            <p:cNvSpPr/>
            <p:nvPr/>
          </p:nvSpPr>
          <p:spPr>
            <a:xfrm rot="5400000">
              <a:off x="2909806" y="1894856"/>
              <a:ext cx="21900" cy="2190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3" name="Google Shape;863;p32"/>
            <p:cNvSpPr/>
            <p:nvPr/>
          </p:nvSpPr>
          <p:spPr>
            <a:xfrm rot="5400000">
              <a:off x="2832063" y="1894856"/>
              <a:ext cx="21900" cy="2190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4" name="Google Shape;864;p32"/>
            <p:cNvSpPr/>
            <p:nvPr/>
          </p:nvSpPr>
          <p:spPr>
            <a:xfrm rot="5400000">
              <a:off x="2984265" y="1816382"/>
              <a:ext cx="25549" cy="25549"/>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5" name="Google Shape;865;p32"/>
            <p:cNvSpPr/>
            <p:nvPr/>
          </p:nvSpPr>
          <p:spPr>
            <a:xfrm rot="5400000">
              <a:off x="2906886" y="1816382"/>
              <a:ext cx="25549" cy="25549"/>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6" name="Google Shape;866;p32"/>
            <p:cNvSpPr/>
            <p:nvPr/>
          </p:nvSpPr>
          <p:spPr>
            <a:xfrm rot="5400000">
              <a:off x="2829143" y="1816382"/>
              <a:ext cx="25549" cy="25549"/>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7" name="Google Shape;867;p32"/>
            <p:cNvSpPr/>
            <p:nvPr/>
          </p:nvSpPr>
          <p:spPr>
            <a:xfrm rot="5400000">
              <a:off x="2984630" y="1738639"/>
              <a:ext cx="25549" cy="25549"/>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8" name="Google Shape;868;p32"/>
            <p:cNvSpPr/>
            <p:nvPr/>
          </p:nvSpPr>
          <p:spPr>
            <a:xfrm rot="5400000">
              <a:off x="2907252" y="1738639"/>
              <a:ext cx="25549" cy="25549"/>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9" name="Google Shape;869;p32"/>
            <p:cNvSpPr/>
            <p:nvPr/>
          </p:nvSpPr>
          <p:spPr>
            <a:xfrm rot="5400000">
              <a:off x="2829508" y="1738639"/>
              <a:ext cx="25549" cy="25549"/>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0" name="Google Shape;870;p32"/>
            <p:cNvSpPr/>
            <p:nvPr/>
          </p:nvSpPr>
          <p:spPr>
            <a:xfrm rot="5400000">
              <a:off x="2985360" y="1660531"/>
              <a:ext cx="25549" cy="25549"/>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1" name="Google Shape;871;p32"/>
            <p:cNvSpPr/>
            <p:nvPr/>
          </p:nvSpPr>
          <p:spPr>
            <a:xfrm rot="5400000">
              <a:off x="2907982" y="1660531"/>
              <a:ext cx="25549" cy="25549"/>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2" name="Google Shape;872;p32"/>
            <p:cNvSpPr/>
            <p:nvPr/>
          </p:nvSpPr>
          <p:spPr>
            <a:xfrm rot="5400000">
              <a:off x="2830238" y="1660531"/>
              <a:ext cx="25549" cy="25549"/>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3" name="Google Shape;873;p32"/>
            <p:cNvSpPr/>
            <p:nvPr/>
          </p:nvSpPr>
          <p:spPr>
            <a:xfrm rot="5400000">
              <a:off x="2982805" y="1582057"/>
              <a:ext cx="29199" cy="29199"/>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4" name="Google Shape;874;p32"/>
            <p:cNvSpPr/>
            <p:nvPr/>
          </p:nvSpPr>
          <p:spPr>
            <a:xfrm rot="5400000">
              <a:off x="2905427" y="1582057"/>
              <a:ext cx="29199" cy="29199"/>
            </a:xfrm>
            <a:custGeom>
              <a:rect b="b" l="l" r="r" t="t"/>
              <a:pathLst>
                <a:path extrusionOk="0" h="76200" w="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5" name="Google Shape;875;p32"/>
            <p:cNvSpPr/>
            <p:nvPr/>
          </p:nvSpPr>
          <p:spPr>
            <a:xfrm rot="5400000">
              <a:off x="2827683" y="1582057"/>
              <a:ext cx="29199" cy="29199"/>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6" name="Google Shape;876;p32"/>
            <p:cNvSpPr/>
            <p:nvPr/>
          </p:nvSpPr>
          <p:spPr>
            <a:xfrm rot="5400000">
              <a:off x="2983170" y="1504314"/>
              <a:ext cx="29199" cy="29199"/>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7" name="Google Shape;877;p32"/>
            <p:cNvSpPr/>
            <p:nvPr/>
          </p:nvSpPr>
          <p:spPr>
            <a:xfrm rot="5400000">
              <a:off x="2905792" y="1504314"/>
              <a:ext cx="29199" cy="29199"/>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8" name="Google Shape;878;p32"/>
            <p:cNvSpPr/>
            <p:nvPr/>
          </p:nvSpPr>
          <p:spPr>
            <a:xfrm rot="5400000">
              <a:off x="2828048" y="1504314"/>
              <a:ext cx="29199" cy="29199"/>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9" name="Google Shape;879;p32"/>
            <p:cNvSpPr/>
            <p:nvPr/>
          </p:nvSpPr>
          <p:spPr>
            <a:xfrm rot="5400000">
              <a:off x="2983535" y="1426206"/>
              <a:ext cx="29199" cy="29199"/>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0" name="Google Shape;880;p32"/>
            <p:cNvSpPr/>
            <p:nvPr/>
          </p:nvSpPr>
          <p:spPr>
            <a:xfrm rot="5400000">
              <a:off x="2906522" y="1426206"/>
              <a:ext cx="29199" cy="29199"/>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1" name="Google Shape;881;p32"/>
            <p:cNvSpPr/>
            <p:nvPr/>
          </p:nvSpPr>
          <p:spPr>
            <a:xfrm rot="5400000">
              <a:off x="2828413" y="1426206"/>
              <a:ext cx="29199" cy="29199"/>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2" name="Google Shape;882;p32"/>
            <p:cNvSpPr/>
            <p:nvPr/>
          </p:nvSpPr>
          <p:spPr>
            <a:xfrm rot="5400000">
              <a:off x="2980615" y="1348098"/>
              <a:ext cx="32849" cy="32849"/>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3" name="Google Shape;883;p32"/>
            <p:cNvSpPr/>
            <p:nvPr/>
          </p:nvSpPr>
          <p:spPr>
            <a:xfrm rot="5400000">
              <a:off x="2903237" y="1348098"/>
              <a:ext cx="32849" cy="32849"/>
            </a:xfrm>
            <a:custGeom>
              <a:rect b="b" l="l" r="r" t="t"/>
              <a:pathLst>
                <a:path extrusionOk="0" h="85725" w="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4" name="Google Shape;884;p32"/>
            <p:cNvSpPr/>
            <p:nvPr/>
          </p:nvSpPr>
          <p:spPr>
            <a:xfrm rot="5400000">
              <a:off x="2825493" y="1348098"/>
              <a:ext cx="32849" cy="32849"/>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5" name="Google Shape;885;p32"/>
            <p:cNvSpPr/>
            <p:nvPr/>
          </p:nvSpPr>
          <p:spPr>
            <a:xfrm rot="5400000">
              <a:off x="2981345" y="1269989"/>
              <a:ext cx="32849" cy="32849"/>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6" name="Google Shape;886;p32"/>
            <p:cNvSpPr/>
            <p:nvPr/>
          </p:nvSpPr>
          <p:spPr>
            <a:xfrm rot="5400000">
              <a:off x="2903967" y="1269989"/>
              <a:ext cx="32849" cy="32849"/>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7" name="Google Shape;887;p32"/>
            <p:cNvSpPr/>
            <p:nvPr/>
          </p:nvSpPr>
          <p:spPr>
            <a:xfrm rot="5400000">
              <a:off x="2826223" y="1269989"/>
              <a:ext cx="32849" cy="32849"/>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8" name="Google Shape;888;p32"/>
            <p:cNvSpPr/>
            <p:nvPr/>
          </p:nvSpPr>
          <p:spPr>
            <a:xfrm rot="5400000">
              <a:off x="2982075" y="1191881"/>
              <a:ext cx="32849" cy="32849"/>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9" name="Google Shape;889;p32"/>
            <p:cNvSpPr/>
            <p:nvPr/>
          </p:nvSpPr>
          <p:spPr>
            <a:xfrm rot="5400000">
              <a:off x="2904697" y="1191881"/>
              <a:ext cx="32849" cy="32849"/>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0" name="Google Shape;890;p32"/>
            <p:cNvSpPr/>
            <p:nvPr/>
          </p:nvSpPr>
          <p:spPr>
            <a:xfrm rot="5400000">
              <a:off x="2826953" y="1191881"/>
              <a:ext cx="32849" cy="32849"/>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1" name="Google Shape;891;p32"/>
            <p:cNvSpPr/>
            <p:nvPr/>
          </p:nvSpPr>
          <p:spPr>
            <a:xfrm rot="5400000">
              <a:off x="2979155" y="1113408"/>
              <a:ext cx="36499" cy="36499"/>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2" name="Google Shape;892;p32"/>
            <p:cNvSpPr/>
            <p:nvPr/>
          </p:nvSpPr>
          <p:spPr>
            <a:xfrm rot="5400000">
              <a:off x="2901777" y="1113408"/>
              <a:ext cx="36499" cy="36499"/>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3" name="Google Shape;893;p32"/>
            <p:cNvSpPr/>
            <p:nvPr/>
          </p:nvSpPr>
          <p:spPr>
            <a:xfrm rot="5400000">
              <a:off x="2824034" y="1113408"/>
              <a:ext cx="36499" cy="36499"/>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4" name="Google Shape;894;p32"/>
            <p:cNvSpPr/>
            <p:nvPr/>
          </p:nvSpPr>
          <p:spPr>
            <a:xfrm rot="5400000">
              <a:off x="2979520" y="1035665"/>
              <a:ext cx="36499" cy="36499"/>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5" name="Google Shape;895;p32"/>
            <p:cNvSpPr/>
            <p:nvPr/>
          </p:nvSpPr>
          <p:spPr>
            <a:xfrm rot="5400000">
              <a:off x="2902142" y="1035665"/>
              <a:ext cx="36499" cy="36499"/>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6" name="Google Shape;896;p32"/>
            <p:cNvSpPr/>
            <p:nvPr/>
          </p:nvSpPr>
          <p:spPr>
            <a:xfrm rot="5400000">
              <a:off x="2824398" y="1035665"/>
              <a:ext cx="36499" cy="36499"/>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7" name="Google Shape;897;p32"/>
            <p:cNvSpPr/>
            <p:nvPr/>
          </p:nvSpPr>
          <p:spPr>
            <a:xfrm rot="5400000">
              <a:off x="2980250" y="957556"/>
              <a:ext cx="36499" cy="36499"/>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8" name="Google Shape;898;p32"/>
            <p:cNvSpPr/>
            <p:nvPr/>
          </p:nvSpPr>
          <p:spPr>
            <a:xfrm rot="5400000">
              <a:off x="2902872" y="957556"/>
              <a:ext cx="36499" cy="36499"/>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6"/>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9" name="Google Shape;899;p32"/>
            <p:cNvSpPr/>
            <p:nvPr/>
          </p:nvSpPr>
          <p:spPr>
            <a:xfrm rot="5400000">
              <a:off x="2825128" y="957556"/>
              <a:ext cx="36499" cy="36499"/>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0" name="Google Shape;900;p32"/>
            <p:cNvSpPr/>
            <p:nvPr/>
          </p:nvSpPr>
          <p:spPr>
            <a:xfrm rot="5400000">
              <a:off x="2977330" y="879448"/>
              <a:ext cx="40149" cy="40149"/>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1" name="Google Shape;901;p32"/>
            <p:cNvSpPr/>
            <p:nvPr/>
          </p:nvSpPr>
          <p:spPr>
            <a:xfrm rot="5400000">
              <a:off x="2899952" y="879448"/>
              <a:ext cx="40149" cy="40149"/>
            </a:xfrm>
            <a:custGeom>
              <a:rect b="b" l="l" r="r" t="t"/>
              <a:pathLst>
                <a:path extrusionOk="0" h="104775" w="104775">
                  <a:moveTo>
                    <a:pt x="100489" y="53816"/>
                  </a:moveTo>
                  <a:cubicBezTo>
                    <a:pt x="100489" y="79593"/>
                    <a:pt x="79593" y="100489"/>
                    <a:pt x="53816" y="100489"/>
                  </a:cubicBezTo>
                  <a:cubicBezTo>
                    <a:pt x="28040" y="100489"/>
                    <a:pt x="7144" y="79592"/>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2" name="Google Shape;902;p32"/>
            <p:cNvSpPr/>
            <p:nvPr/>
          </p:nvSpPr>
          <p:spPr>
            <a:xfrm rot="5400000">
              <a:off x="2822208" y="879448"/>
              <a:ext cx="40149" cy="40149"/>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3" name="Google Shape;903;p32"/>
            <p:cNvSpPr/>
            <p:nvPr/>
          </p:nvSpPr>
          <p:spPr>
            <a:xfrm rot="5400000">
              <a:off x="2978060" y="800975"/>
              <a:ext cx="40149" cy="40149"/>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4" name="Google Shape;904;p32"/>
            <p:cNvSpPr/>
            <p:nvPr/>
          </p:nvSpPr>
          <p:spPr>
            <a:xfrm rot="5400000">
              <a:off x="2900682" y="800975"/>
              <a:ext cx="40149" cy="40149"/>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5" name="Google Shape;905;p32"/>
            <p:cNvSpPr/>
            <p:nvPr/>
          </p:nvSpPr>
          <p:spPr>
            <a:xfrm rot="5400000">
              <a:off x="2822938" y="800975"/>
              <a:ext cx="40149" cy="40149"/>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6" name="Google Shape;906;p32"/>
            <p:cNvSpPr/>
            <p:nvPr/>
          </p:nvSpPr>
          <p:spPr>
            <a:xfrm rot="5400000">
              <a:off x="2978425" y="723232"/>
              <a:ext cx="40149" cy="40149"/>
            </a:xfrm>
            <a:custGeom>
              <a:rect b="b" l="l" r="r" t="t"/>
              <a:pathLst>
                <a:path extrusionOk="0" h="104775" w="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7" name="Google Shape;907;p32"/>
            <p:cNvSpPr/>
            <p:nvPr/>
          </p:nvSpPr>
          <p:spPr>
            <a:xfrm rot="5400000">
              <a:off x="2901047" y="723232"/>
              <a:ext cx="40149" cy="40149"/>
            </a:xfrm>
            <a:custGeom>
              <a:rect b="b" l="l" r="r" t="t"/>
              <a:pathLst>
                <a:path extrusionOk="0" h="104775" w="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8" name="Google Shape;908;p32"/>
            <p:cNvSpPr/>
            <p:nvPr/>
          </p:nvSpPr>
          <p:spPr>
            <a:xfrm rot="5400000">
              <a:off x="2823304" y="723232"/>
              <a:ext cx="40149" cy="40149"/>
            </a:xfrm>
            <a:custGeom>
              <a:rect b="b" l="l" r="r" t="t"/>
              <a:pathLst>
                <a:path extrusionOk="0" h="104775" w="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9" name="Google Shape;909;p32"/>
            <p:cNvSpPr/>
            <p:nvPr/>
          </p:nvSpPr>
          <p:spPr>
            <a:xfrm rot="5400000">
              <a:off x="2975505" y="645123"/>
              <a:ext cx="43799" cy="43799"/>
            </a:xfrm>
            <a:custGeom>
              <a:rect b="b" l="l" r="r" t="t"/>
              <a:pathLst>
                <a:path extrusionOk="0" h="114300" w="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0" name="Google Shape;910;p32"/>
            <p:cNvSpPr/>
            <p:nvPr/>
          </p:nvSpPr>
          <p:spPr>
            <a:xfrm rot="5400000">
              <a:off x="2898127" y="645123"/>
              <a:ext cx="43799" cy="43799"/>
            </a:xfrm>
            <a:custGeom>
              <a:rect b="b" l="l" r="r" t="t"/>
              <a:pathLst>
                <a:path extrusionOk="0" h="114300" w="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1" name="Google Shape;911;p32"/>
            <p:cNvSpPr/>
            <p:nvPr/>
          </p:nvSpPr>
          <p:spPr>
            <a:xfrm rot="5400000">
              <a:off x="2820384" y="645123"/>
              <a:ext cx="43799" cy="43799"/>
            </a:xfrm>
            <a:custGeom>
              <a:rect b="b" l="l" r="r" t="t"/>
              <a:pathLst>
                <a:path extrusionOk="0" h="114300" w="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2" name="Google Shape;912;p32"/>
            <p:cNvSpPr/>
            <p:nvPr/>
          </p:nvSpPr>
          <p:spPr>
            <a:xfrm rot="5400000">
              <a:off x="2976235" y="567015"/>
              <a:ext cx="43799" cy="43799"/>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3" name="Google Shape;913;p32"/>
            <p:cNvSpPr/>
            <p:nvPr/>
          </p:nvSpPr>
          <p:spPr>
            <a:xfrm rot="5400000">
              <a:off x="2898857" y="567015"/>
              <a:ext cx="43799" cy="43799"/>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4" name="Google Shape;914;p32"/>
            <p:cNvSpPr/>
            <p:nvPr/>
          </p:nvSpPr>
          <p:spPr>
            <a:xfrm rot="5400000">
              <a:off x="2821114" y="567015"/>
              <a:ext cx="43799" cy="43799"/>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5" name="Google Shape;915;p32"/>
            <p:cNvSpPr/>
            <p:nvPr/>
          </p:nvSpPr>
          <p:spPr>
            <a:xfrm rot="5400000">
              <a:off x="2973315" y="488907"/>
              <a:ext cx="47449" cy="47449"/>
            </a:xfrm>
            <a:custGeom>
              <a:rect b="b" l="l" r="r" t="t"/>
              <a:pathLst>
                <a:path extrusionOk="0" h="123825" w="123825">
                  <a:moveTo>
                    <a:pt x="7144" y="62389"/>
                  </a:moveTo>
                  <a:cubicBezTo>
                    <a:pt x="7144" y="92869"/>
                    <a:pt x="31909" y="117634"/>
                    <a:pt x="62389" y="117634"/>
                  </a:cubicBezTo>
                  <a:cubicBezTo>
                    <a:pt x="92869" y="117634"/>
                    <a:pt x="117634" y="92869"/>
                    <a:pt x="117634" y="62389"/>
                  </a:cubicBezTo>
                  <a:cubicBezTo>
                    <a:pt x="117634" y="31909"/>
                    <a:pt x="92869" y="7144"/>
                    <a:pt x="62389" y="7144"/>
                  </a:cubicBezTo>
                  <a:cubicBezTo>
                    <a:pt x="31909" y="7144"/>
                    <a:pt x="7144" y="31909"/>
                    <a:pt x="714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6" name="Google Shape;916;p32"/>
            <p:cNvSpPr/>
            <p:nvPr/>
          </p:nvSpPr>
          <p:spPr>
            <a:xfrm rot="5400000">
              <a:off x="2895937" y="488542"/>
              <a:ext cx="47449" cy="47449"/>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7" name="Google Shape;917;p32"/>
            <p:cNvSpPr/>
            <p:nvPr/>
          </p:nvSpPr>
          <p:spPr>
            <a:xfrm rot="5400000">
              <a:off x="2818194" y="488542"/>
              <a:ext cx="47449" cy="47449"/>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8" name="Google Shape;918;p32"/>
            <p:cNvSpPr/>
            <p:nvPr/>
          </p:nvSpPr>
          <p:spPr>
            <a:xfrm rot="5400000">
              <a:off x="2973680" y="410799"/>
              <a:ext cx="47449" cy="47449"/>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9" name="Google Shape;919;p32"/>
            <p:cNvSpPr/>
            <p:nvPr/>
          </p:nvSpPr>
          <p:spPr>
            <a:xfrm rot="5400000">
              <a:off x="2896302" y="410799"/>
              <a:ext cx="47449" cy="47449"/>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0" name="Google Shape;920;p32"/>
            <p:cNvSpPr/>
            <p:nvPr/>
          </p:nvSpPr>
          <p:spPr>
            <a:xfrm rot="5400000">
              <a:off x="2818558" y="410799"/>
              <a:ext cx="47449" cy="47449"/>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1" name="Google Shape;921;p32"/>
            <p:cNvSpPr/>
            <p:nvPr/>
          </p:nvSpPr>
          <p:spPr>
            <a:xfrm rot="5400000">
              <a:off x="2974410" y="332690"/>
              <a:ext cx="47449" cy="47449"/>
            </a:xfrm>
            <a:custGeom>
              <a:rect b="b" l="l" r="r" t="t"/>
              <a:pathLst>
                <a:path extrusionOk="0" h="123825" w="123825">
                  <a:moveTo>
                    <a:pt x="7144" y="65246"/>
                  </a:moveTo>
                  <a:cubicBezTo>
                    <a:pt x="7144" y="96679"/>
                    <a:pt x="32861" y="123349"/>
                    <a:pt x="65246" y="123349"/>
                  </a:cubicBezTo>
                  <a:cubicBezTo>
                    <a:pt x="96679" y="123349"/>
                    <a:pt x="123349" y="97631"/>
                    <a:pt x="123349" y="65246"/>
                  </a:cubicBezTo>
                  <a:cubicBezTo>
                    <a:pt x="123349" y="32861"/>
                    <a:pt x="97631" y="7144"/>
                    <a:pt x="65246" y="7144"/>
                  </a:cubicBezTo>
                  <a:cubicBezTo>
                    <a:pt x="32861" y="7144"/>
                    <a:pt x="7144" y="33814"/>
                    <a:pt x="7144"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2" name="Google Shape;922;p32"/>
            <p:cNvSpPr/>
            <p:nvPr/>
          </p:nvSpPr>
          <p:spPr>
            <a:xfrm rot="5400000">
              <a:off x="2897032" y="332690"/>
              <a:ext cx="47449" cy="47449"/>
            </a:xfrm>
            <a:custGeom>
              <a:rect b="b" l="l" r="r" t="t"/>
              <a:pathLst>
                <a:path extrusionOk="0" h="123825" w="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3" name="Google Shape;923;p32"/>
            <p:cNvSpPr/>
            <p:nvPr/>
          </p:nvSpPr>
          <p:spPr>
            <a:xfrm rot="5400000">
              <a:off x="2819288" y="332690"/>
              <a:ext cx="47449" cy="47449"/>
            </a:xfrm>
            <a:custGeom>
              <a:rect b="b" l="l" r="r" t="t"/>
              <a:pathLst>
                <a:path extrusionOk="0" h="123825" w="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4" name="Google Shape;924;p32"/>
            <p:cNvSpPr/>
            <p:nvPr/>
          </p:nvSpPr>
          <p:spPr>
            <a:xfrm rot="5400000">
              <a:off x="2974775" y="254947"/>
              <a:ext cx="47449" cy="47449"/>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5" name="Google Shape;925;p32"/>
            <p:cNvSpPr/>
            <p:nvPr/>
          </p:nvSpPr>
          <p:spPr>
            <a:xfrm rot="5400000">
              <a:off x="2897397" y="254947"/>
              <a:ext cx="47449" cy="47449"/>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3"/>
                    <a:pt x="33584" y="7144"/>
                    <a:pt x="66199" y="7144"/>
                  </a:cubicBezTo>
                  <a:cubicBezTo>
                    <a:pt x="98814" y="7144"/>
                    <a:pt x="125254" y="33583"/>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6" name="Google Shape;926;p32"/>
            <p:cNvSpPr/>
            <p:nvPr/>
          </p:nvSpPr>
          <p:spPr>
            <a:xfrm rot="5400000">
              <a:off x="2819654" y="254947"/>
              <a:ext cx="47449" cy="47449"/>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7" name="Google Shape;927;p32"/>
            <p:cNvSpPr/>
            <p:nvPr/>
          </p:nvSpPr>
          <p:spPr>
            <a:xfrm rot="5400000">
              <a:off x="2971855" y="176474"/>
              <a:ext cx="51099" cy="51099"/>
            </a:xfrm>
            <a:custGeom>
              <a:rect b="b" l="l" r="r" t="t"/>
              <a:pathLst>
                <a:path extrusionOk="0" h="133350" w="133350">
                  <a:moveTo>
                    <a:pt x="7144" y="68104"/>
                  </a:moveTo>
                  <a:cubicBezTo>
                    <a:pt x="7144" y="101441"/>
                    <a:pt x="34766" y="129064"/>
                    <a:pt x="68104" y="129064"/>
                  </a:cubicBezTo>
                  <a:cubicBezTo>
                    <a:pt x="101441" y="129064"/>
                    <a:pt x="129064" y="101441"/>
                    <a:pt x="129064" y="68104"/>
                  </a:cubicBezTo>
                  <a:cubicBezTo>
                    <a:pt x="129064" y="34766"/>
                    <a:pt x="101441" y="7144"/>
                    <a:pt x="68104" y="7144"/>
                  </a:cubicBezTo>
                  <a:cubicBezTo>
                    <a:pt x="34766" y="7144"/>
                    <a:pt x="7144" y="34766"/>
                    <a:pt x="714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8" name="Google Shape;928;p32"/>
            <p:cNvSpPr/>
            <p:nvPr/>
          </p:nvSpPr>
          <p:spPr>
            <a:xfrm rot="5400000">
              <a:off x="2894477" y="176474"/>
              <a:ext cx="51099" cy="51099"/>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9" name="Google Shape;929;p32"/>
            <p:cNvSpPr/>
            <p:nvPr/>
          </p:nvSpPr>
          <p:spPr>
            <a:xfrm rot="5400000">
              <a:off x="2816734" y="176474"/>
              <a:ext cx="51099" cy="51099"/>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30" name="Google Shape;930;p32"/>
            <p:cNvSpPr/>
            <p:nvPr/>
          </p:nvSpPr>
          <p:spPr>
            <a:xfrm rot="5400000">
              <a:off x="2972585" y="98365"/>
              <a:ext cx="51099" cy="51099"/>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31" name="Google Shape;931;p32"/>
            <p:cNvSpPr/>
            <p:nvPr/>
          </p:nvSpPr>
          <p:spPr>
            <a:xfrm rot="5400000">
              <a:off x="2895207" y="98365"/>
              <a:ext cx="51099" cy="51099"/>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32" name="Google Shape;932;p32"/>
            <p:cNvSpPr/>
            <p:nvPr/>
          </p:nvSpPr>
          <p:spPr>
            <a:xfrm rot="5400000">
              <a:off x="2817464" y="98365"/>
              <a:ext cx="51099" cy="51099"/>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33" name="Google Shape;933;p32"/>
            <p:cNvSpPr/>
            <p:nvPr/>
          </p:nvSpPr>
          <p:spPr>
            <a:xfrm rot="5400000">
              <a:off x="2969665" y="20257"/>
              <a:ext cx="54749" cy="54749"/>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34" name="Google Shape;934;p32"/>
            <p:cNvSpPr/>
            <p:nvPr/>
          </p:nvSpPr>
          <p:spPr>
            <a:xfrm rot="5400000">
              <a:off x="2892287" y="20257"/>
              <a:ext cx="54749" cy="54749"/>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35" name="Google Shape;935;p32"/>
            <p:cNvSpPr/>
            <p:nvPr/>
          </p:nvSpPr>
          <p:spPr>
            <a:xfrm rot="5400000">
              <a:off x="2814544" y="20257"/>
              <a:ext cx="54749" cy="54749"/>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grpSp>
      <p:pic>
        <p:nvPicPr>
          <p:cNvPr descr="C:\Users\HaLT15\Desktop\FPT Software Doc.png" id="936" name="Google Shape;936;p32"/>
          <p:cNvPicPr preferRelativeResize="0"/>
          <p:nvPr/>
        </p:nvPicPr>
        <p:blipFill rotWithShape="1">
          <a:blip r:embed="rId2">
            <a:alphaModFix/>
          </a:blip>
          <a:srcRect b="0" l="0" r="0" t="0"/>
          <a:stretch/>
        </p:blipFill>
        <p:spPr>
          <a:xfrm>
            <a:off x="924951" y="3215146"/>
            <a:ext cx="675249" cy="427707"/>
          </a:xfrm>
          <a:prstGeom prst="rect">
            <a:avLst/>
          </a:prstGeom>
          <a:noFill/>
          <a:ln>
            <a:noFill/>
          </a:ln>
        </p:spPr>
      </p:pic>
      <p:sp>
        <p:nvSpPr>
          <p:cNvPr id="937" name="Google Shape;937;p32"/>
          <p:cNvSpPr txBox="1"/>
          <p:nvPr/>
        </p:nvSpPr>
        <p:spPr>
          <a:xfrm>
            <a:off x="0" y="5230509"/>
            <a:ext cx="9468000" cy="36000"/>
          </a:xfrm>
          <a:prstGeom prst="rect">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0" lIns="91425" spcFirstLastPara="1" rIns="91425" wrap="square" tIns="0">
            <a:spAutoFit/>
          </a:bodyPr>
          <a:lstStyle/>
          <a:p>
            <a:pPr indent="0" lvl="0" marL="0" marR="0" rtl="0" algn="ctr">
              <a:lnSpc>
                <a:spcPct val="100000"/>
              </a:lnSpc>
              <a:spcBef>
                <a:spcPts val="0"/>
              </a:spcBef>
              <a:spcAft>
                <a:spcPts val="0"/>
              </a:spcAft>
              <a:buClr>
                <a:srgbClr val="F2F2F2"/>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938" name="Google Shape;938;p32"/>
          <p:cNvSpPr txBox="1"/>
          <p:nvPr/>
        </p:nvSpPr>
        <p:spPr>
          <a:xfrm>
            <a:off x="914400" y="3832494"/>
            <a:ext cx="685800" cy="1416015"/>
          </a:xfrm>
          <a:prstGeom prst="rect">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rgbClr val="F2F2F2"/>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939" name="Google Shape;939;p32"/>
          <p:cNvSpPr txBox="1"/>
          <p:nvPr>
            <p:ph idx="2" type="body"/>
          </p:nvPr>
        </p:nvSpPr>
        <p:spPr>
          <a:xfrm>
            <a:off x="442315" y="4178774"/>
            <a:ext cx="1617443" cy="646331"/>
          </a:xfrm>
          <a:prstGeom prst="rect">
            <a:avLst/>
          </a:prstGeom>
          <a:noFill/>
          <a:ln>
            <a:noFill/>
          </a:ln>
        </p:spPr>
        <p:txBody>
          <a:bodyPr anchorCtr="0" anchor="t" bIns="45700" lIns="91425" spcFirstLastPara="1" rIns="91425" wrap="square" tIns="45700">
            <a:spAutoFit/>
          </a:bodyPr>
          <a:lstStyle>
            <a:lvl1pPr indent="-228600" lvl="0" marL="457200" algn="ctr">
              <a:lnSpc>
                <a:spcPct val="90000"/>
              </a:lnSpc>
              <a:spcBef>
                <a:spcPts val="1000"/>
              </a:spcBef>
              <a:spcAft>
                <a:spcPts val="0"/>
              </a:spcAft>
              <a:buClr>
                <a:srgbClr val="F27228"/>
              </a:buClr>
              <a:buSzPts val="4000"/>
              <a:buFont typeface="Arial"/>
              <a:buNone/>
              <a:defRPr sz="4000">
                <a:solidFill>
                  <a:schemeClr val="lt1"/>
                </a:solidFill>
                <a:latin typeface="Quattrocento Sans"/>
                <a:ea typeface="Quattrocento Sans"/>
                <a:cs typeface="Quattrocento Sans"/>
                <a:sym typeface="Quattrocento Sans"/>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940" name="Shape 940"/>
        <p:cNvGrpSpPr/>
        <p:nvPr/>
      </p:nvGrpSpPr>
      <p:grpSpPr>
        <a:xfrm>
          <a:off x="0" y="0"/>
          <a:ext cx="0" cy="0"/>
          <a:chOff x="0" y="0"/>
          <a:chExt cx="0" cy="0"/>
        </a:xfrm>
      </p:grpSpPr>
      <p:sp>
        <p:nvSpPr>
          <p:cNvPr id="941" name="Google Shape;941;p33"/>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2067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2" name="Google Shape;942;p33"/>
          <p:cNvSpPr txBox="1"/>
          <p:nvPr>
            <p:ph idx="1" type="body"/>
          </p:nvPr>
        </p:nvSpPr>
        <p:spPr>
          <a:xfrm>
            <a:off x="950400" y="1065600"/>
            <a:ext cx="5181600" cy="52128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20673"/>
              </a:buClr>
              <a:buSzPts val="1800"/>
              <a:buChar char="•"/>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3" name="Google Shape;943;p33"/>
          <p:cNvSpPr txBox="1"/>
          <p:nvPr>
            <p:ph idx="2" type="body"/>
          </p:nvPr>
        </p:nvSpPr>
        <p:spPr>
          <a:xfrm>
            <a:off x="6230400" y="1065600"/>
            <a:ext cx="5181600" cy="52128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20673"/>
              </a:buClr>
              <a:buSzPts val="1800"/>
              <a:buChar char="•"/>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4" name="Google Shape;944;p33"/>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33"/>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946" name="Shape 946"/>
        <p:cNvGrpSpPr/>
        <p:nvPr/>
      </p:nvGrpSpPr>
      <p:grpSpPr>
        <a:xfrm>
          <a:off x="0" y="0"/>
          <a:ext cx="0" cy="0"/>
          <a:chOff x="0" y="0"/>
          <a:chExt cx="0" cy="0"/>
        </a:xfrm>
      </p:grpSpPr>
      <p:sp>
        <p:nvSpPr>
          <p:cNvPr id="947" name="Google Shape;947;p34"/>
          <p:cNvSpPr txBox="1"/>
          <p:nvPr>
            <p:ph type="title"/>
          </p:nvPr>
        </p:nvSpPr>
        <p:spPr>
          <a:xfrm>
            <a:off x="950400" y="277200"/>
            <a:ext cx="10515600" cy="547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2067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8" name="Google Shape;948;p34"/>
          <p:cNvSpPr txBox="1"/>
          <p:nvPr>
            <p:ph idx="1" type="body"/>
          </p:nvPr>
        </p:nvSpPr>
        <p:spPr>
          <a:xfrm>
            <a:off x="950400" y="1065600"/>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020673"/>
              </a:buClr>
              <a:buSzPts val="2400"/>
              <a:buNone/>
              <a:defRPr b="1" sz="2400"/>
            </a:lvl1pPr>
            <a:lvl2pPr indent="-228600" lvl="1" marL="914400" algn="l">
              <a:lnSpc>
                <a:spcPct val="90000"/>
              </a:lnSpc>
              <a:spcBef>
                <a:spcPts val="500"/>
              </a:spcBef>
              <a:spcAft>
                <a:spcPts val="0"/>
              </a:spcAft>
              <a:buClr>
                <a:srgbClr val="020673"/>
              </a:buClr>
              <a:buSzPts val="2000"/>
              <a:buNone/>
              <a:defRPr b="1" sz="2000"/>
            </a:lvl2pPr>
            <a:lvl3pPr indent="-228600" lvl="2" marL="1371600" algn="l">
              <a:lnSpc>
                <a:spcPct val="90000"/>
              </a:lnSpc>
              <a:spcBef>
                <a:spcPts val="500"/>
              </a:spcBef>
              <a:spcAft>
                <a:spcPts val="0"/>
              </a:spcAft>
              <a:buClr>
                <a:srgbClr val="020673"/>
              </a:buClr>
              <a:buSzPts val="1800"/>
              <a:buNone/>
              <a:defRPr b="1" sz="1800"/>
            </a:lvl3pPr>
            <a:lvl4pPr indent="-228600" lvl="3" marL="1828800" algn="l">
              <a:lnSpc>
                <a:spcPct val="90000"/>
              </a:lnSpc>
              <a:spcBef>
                <a:spcPts val="500"/>
              </a:spcBef>
              <a:spcAft>
                <a:spcPts val="0"/>
              </a:spcAft>
              <a:buClr>
                <a:srgbClr val="020673"/>
              </a:buClr>
              <a:buSzPts val="1600"/>
              <a:buNone/>
              <a:defRPr b="1" sz="1600"/>
            </a:lvl4pPr>
            <a:lvl5pPr indent="-228600" lvl="4" marL="2286000" algn="l">
              <a:lnSpc>
                <a:spcPct val="90000"/>
              </a:lnSpc>
              <a:spcBef>
                <a:spcPts val="500"/>
              </a:spcBef>
              <a:spcAft>
                <a:spcPts val="0"/>
              </a:spcAft>
              <a:buClr>
                <a:srgbClr val="02067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49" name="Google Shape;949;p34"/>
          <p:cNvSpPr txBox="1"/>
          <p:nvPr>
            <p:ph idx="2" type="body"/>
          </p:nvPr>
        </p:nvSpPr>
        <p:spPr>
          <a:xfrm>
            <a:off x="950400" y="1981200"/>
            <a:ext cx="5157787" cy="420846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20673"/>
              </a:buClr>
              <a:buSzPts val="1800"/>
              <a:buChar char="•"/>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0" name="Google Shape;950;p34"/>
          <p:cNvSpPr txBox="1"/>
          <p:nvPr>
            <p:ph idx="3" type="body"/>
          </p:nvPr>
        </p:nvSpPr>
        <p:spPr>
          <a:xfrm>
            <a:off x="6282812" y="1065600"/>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020673"/>
              </a:buClr>
              <a:buSzPts val="2400"/>
              <a:buNone/>
              <a:defRPr b="1" sz="2400"/>
            </a:lvl1pPr>
            <a:lvl2pPr indent="-228600" lvl="1" marL="914400" algn="l">
              <a:lnSpc>
                <a:spcPct val="90000"/>
              </a:lnSpc>
              <a:spcBef>
                <a:spcPts val="500"/>
              </a:spcBef>
              <a:spcAft>
                <a:spcPts val="0"/>
              </a:spcAft>
              <a:buClr>
                <a:srgbClr val="020673"/>
              </a:buClr>
              <a:buSzPts val="2000"/>
              <a:buNone/>
              <a:defRPr b="1" sz="2000"/>
            </a:lvl2pPr>
            <a:lvl3pPr indent="-228600" lvl="2" marL="1371600" algn="l">
              <a:lnSpc>
                <a:spcPct val="90000"/>
              </a:lnSpc>
              <a:spcBef>
                <a:spcPts val="500"/>
              </a:spcBef>
              <a:spcAft>
                <a:spcPts val="0"/>
              </a:spcAft>
              <a:buClr>
                <a:srgbClr val="020673"/>
              </a:buClr>
              <a:buSzPts val="1800"/>
              <a:buNone/>
              <a:defRPr b="1" sz="1800"/>
            </a:lvl3pPr>
            <a:lvl4pPr indent="-228600" lvl="3" marL="1828800" algn="l">
              <a:lnSpc>
                <a:spcPct val="90000"/>
              </a:lnSpc>
              <a:spcBef>
                <a:spcPts val="500"/>
              </a:spcBef>
              <a:spcAft>
                <a:spcPts val="0"/>
              </a:spcAft>
              <a:buClr>
                <a:srgbClr val="020673"/>
              </a:buClr>
              <a:buSzPts val="1600"/>
              <a:buNone/>
              <a:defRPr b="1" sz="1600"/>
            </a:lvl4pPr>
            <a:lvl5pPr indent="-228600" lvl="4" marL="2286000" algn="l">
              <a:lnSpc>
                <a:spcPct val="90000"/>
              </a:lnSpc>
              <a:spcBef>
                <a:spcPts val="500"/>
              </a:spcBef>
              <a:spcAft>
                <a:spcPts val="0"/>
              </a:spcAft>
              <a:buClr>
                <a:srgbClr val="02067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51" name="Google Shape;951;p34"/>
          <p:cNvSpPr txBox="1"/>
          <p:nvPr>
            <p:ph idx="4" type="body"/>
          </p:nvPr>
        </p:nvSpPr>
        <p:spPr>
          <a:xfrm>
            <a:off x="6282812" y="1981200"/>
            <a:ext cx="5183188" cy="420846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20673"/>
              </a:buClr>
              <a:buSzPts val="1800"/>
              <a:buChar char="•"/>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2" name="Google Shape;952;p34"/>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953" name="Google Shape;953;p34"/>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p:cSld name="タイトルのみ">
    <p:spTree>
      <p:nvGrpSpPr>
        <p:cNvPr id="954" name="Shape 954"/>
        <p:cNvGrpSpPr/>
        <p:nvPr/>
      </p:nvGrpSpPr>
      <p:grpSpPr>
        <a:xfrm>
          <a:off x="0" y="0"/>
          <a:ext cx="0" cy="0"/>
          <a:chOff x="0" y="0"/>
          <a:chExt cx="0" cy="0"/>
        </a:xfrm>
      </p:grpSpPr>
      <p:sp>
        <p:nvSpPr>
          <p:cNvPr id="955" name="Google Shape;955;p35"/>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2067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6" name="Google Shape;956;p35"/>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957" name="Google Shape;957;p35"/>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8" name="Google Shape;958;p35"/>
          <p:cNvSpPr/>
          <p:nvPr/>
        </p:nvSpPr>
        <p:spPr>
          <a:xfrm>
            <a:off x="871311" y="1309376"/>
            <a:ext cx="2033562" cy="2033562"/>
          </a:xfrm>
          <a:prstGeom prst="ellipse">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nvGrpSpPr>
          <p:cNvPr id="959" name="Google Shape;959;p35"/>
          <p:cNvGrpSpPr/>
          <p:nvPr/>
        </p:nvGrpSpPr>
        <p:grpSpPr>
          <a:xfrm>
            <a:off x="745732" y="1183797"/>
            <a:ext cx="5138804" cy="2284720"/>
            <a:chOff x="745732" y="1473112"/>
            <a:chExt cx="5138804" cy="2284720"/>
          </a:xfrm>
        </p:grpSpPr>
        <p:sp>
          <p:nvSpPr>
            <p:cNvPr id="960" name="Google Shape;960;p35"/>
            <p:cNvSpPr/>
            <p:nvPr/>
          </p:nvSpPr>
          <p:spPr>
            <a:xfrm rot="10800000">
              <a:off x="745732" y="1473112"/>
              <a:ext cx="2284720" cy="2284720"/>
            </a:xfrm>
            <a:prstGeom prst="arc">
              <a:avLst>
                <a:gd fmla="val 6123682" name="adj1"/>
                <a:gd fmla="val 10016834" name="adj2"/>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cxnSp>
          <p:nvCxnSpPr>
            <p:cNvPr id="961" name="Google Shape;961;p35"/>
            <p:cNvCxnSpPr>
              <a:endCxn id="960" idx="2"/>
            </p:cNvCxnSpPr>
            <p:nvPr/>
          </p:nvCxnSpPr>
          <p:spPr>
            <a:xfrm rot="10800000">
              <a:off x="3000936" y="2357472"/>
              <a:ext cx="2883600" cy="0"/>
            </a:xfrm>
            <a:prstGeom prst="straightConnector1">
              <a:avLst/>
            </a:prstGeom>
            <a:noFill/>
            <a:ln cap="flat" cmpd="sng" w="9525">
              <a:solidFill>
                <a:srgbClr val="BFBFBF"/>
              </a:solidFill>
              <a:prstDash val="solid"/>
              <a:miter lim="800000"/>
              <a:headEnd len="sm" w="sm" type="none"/>
              <a:tailEnd len="sm" w="sm" type="none"/>
            </a:ln>
          </p:spPr>
        </p:cxnSp>
      </p:grpSp>
      <p:sp>
        <p:nvSpPr>
          <p:cNvPr id="962" name="Google Shape;962;p35"/>
          <p:cNvSpPr/>
          <p:nvPr/>
        </p:nvSpPr>
        <p:spPr>
          <a:xfrm>
            <a:off x="3138862" y="1463487"/>
            <a:ext cx="464073" cy="464073"/>
          </a:xfrm>
          <a:prstGeom prst="ellipse">
            <a:avLst/>
          </a:prstGeom>
          <a:solidFill>
            <a:srgbClr val="1569B2">
              <a:alpha val="1882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963" name="Google Shape;963;p35"/>
          <p:cNvSpPr/>
          <p:nvPr/>
        </p:nvSpPr>
        <p:spPr>
          <a:xfrm>
            <a:off x="6604164" y="1309376"/>
            <a:ext cx="2033562" cy="2033562"/>
          </a:xfrm>
          <a:prstGeom prst="ellipse">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nvGrpSpPr>
          <p:cNvPr id="964" name="Google Shape;964;p35"/>
          <p:cNvGrpSpPr/>
          <p:nvPr/>
        </p:nvGrpSpPr>
        <p:grpSpPr>
          <a:xfrm>
            <a:off x="6478585" y="1183797"/>
            <a:ext cx="5138804" cy="2284720"/>
            <a:chOff x="6478585" y="1473112"/>
            <a:chExt cx="5138804" cy="2284720"/>
          </a:xfrm>
        </p:grpSpPr>
        <p:sp>
          <p:nvSpPr>
            <p:cNvPr id="965" name="Google Shape;965;p35"/>
            <p:cNvSpPr/>
            <p:nvPr/>
          </p:nvSpPr>
          <p:spPr>
            <a:xfrm rot="10800000">
              <a:off x="6478585" y="1473112"/>
              <a:ext cx="2284720" cy="2284720"/>
            </a:xfrm>
            <a:prstGeom prst="arc">
              <a:avLst>
                <a:gd fmla="val 6123682" name="adj1"/>
                <a:gd fmla="val 10016834" name="adj2"/>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cxnSp>
          <p:nvCxnSpPr>
            <p:cNvPr id="966" name="Google Shape;966;p35"/>
            <p:cNvCxnSpPr>
              <a:endCxn id="965" idx="2"/>
            </p:cNvCxnSpPr>
            <p:nvPr/>
          </p:nvCxnSpPr>
          <p:spPr>
            <a:xfrm rot="10800000">
              <a:off x="8733789" y="2357472"/>
              <a:ext cx="2883600" cy="0"/>
            </a:xfrm>
            <a:prstGeom prst="straightConnector1">
              <a:avLst/>
            </a:prstGeom>
            <a:noFill/>
            <a:ln cap="flat" cmpd="sng" w="9525">
              <a:solidFill>
                <a:srgbClr val="BFBFBF"/>
              </a:solidFill>
              <a:prstDash val="solid"/>
              <a:miter lim="800000"/>
              <a:headEnd len="sm" w="sm" type="none"/>
              <a:tailEnd len="sm" w="sm" type="none"/>
            </a:ln>
          </p:spPr>
        </p:cxnSp>
      </p:grpSp>
      <p:sp>
        <p:nvSpPr>
          <p:cNvPr id="967" name="Google Shape;967;p35"/>
          <p:cNvSpPr/>
          <p:nvPr/>
        </p:nvSpPr>
        <p:spPr>
          <a:xfrm>
            <a:off x="8871715" y="1463487"/>
            <a:ext cx="464073" cy="464073"/>
          </a:xfrm>
          <a:prstGeom prst="ellipse">
            <a:avLst/>
          </a:prstGeom>
          <a:solidFill>
            <a:srgbClr val="1569B2">
              <a:alpha val="1882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nvGrpSpPr>
          <p:cNvPr id="968" name="Google Shape;968;p35"/>
          <p:cNvGrpSpPr/>
          <p:nvPr/>
        </p:nvGrpSpPr>
        <p:grpSpPr>
          <a:xfrm>
            <a:off x="745732" y="3712232"/>
            <a:ext cx="5138804" cy="2284720"/>
            <a:chOff x="573326" y="1181694"/>
            <a:chExt cx="5138804" cy="2284720"/>
          </a:xfrm>
        </p:grpSpPr>
        <p:sp>
          <p:nvSpPr>
            <p:cNvPr id="969" name="Google Shape;969;p35"/>
            <p:cNvSpPr/>
            <p:nvPr/>
          </p:nvSpPr>
          <p:spPr>
            <a:xfrm>
              <a:off x="698905" y="1307273"/>
              <a:ext cx="2033562" cy="2033562"/>
            </a:xfrm>
            <a:prstGeom prst="ellipse">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970" name="Google Shape;970;p35"/>
            <p:cNvSpPr/>
            <p:nvPr/>
          </p:nvSpPr>
          <p:spPr>
            <a:xfrm rot="10800000">
              <a:off x="573326" y="1181694"/>
              <a:ext cx="2284720" cy="2284720"/>
            </a:xfrm>
            <a:prstGeom prst="arc">
              <a:avLst>
                <a:gd fmla="val 6123682" name="adj1"/>
                <a:gd fmla="val 10016834" name="adj2"/>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cxnSp>
          <p:nvCxnSpPr>
            <p:cNvPr id="971" name="Google Shape;971;p35"/>
            <p:cNvCxnSpPr>
              <a:endCxn id="970" idx="2"/>
            </p:cNvCxnSpPr>
            <p:nvPr/>
          </p:nvCxnSpPr>
          <p:spPr>
            <a:xfrm rot="10800000">
              <a:off x="2828530" y="2066054"/>
              <a:ext cx="2883600" cy="0"/>
            </a:xfrm>
            <a:prstGeom prst="straightConnector1">
              <a:avLst/>
            </a:prstGeom>
            <a:noFill/>
            <a:ln cap="flat" cmpd="sng" w="9525">
              <a:solidFill>
                <a:srgbClr val="BFBFBF"/>
              </a:solidFill>
              <a:prstDash val="solid"/>
              <a:miter lim="800000"/>
              <a:headEnd len="sm" w="sm" type="none"/>
              <a:tailEnd len="sm" w="sm" type="none"/>
            </a:ln>
          </p:spPr>
        </p:cxnSp>
      </p:grpSp>
      <p:sp>
        <p:nvSpPr>
          <p:cNvPr id="972" name="Google Shape;972;p35"/>
          <p:cNvSpPr/>
          <p:nvPr/>
        </p:nvSpPr>
        <p:spPr>
          <a:xfrm>
            <a:off x="3138862" y="3991922"/>
            <a:ext cx="464073" cy="464073"/>
          </a:xfrm>
          <a:prstGeom prst="ellipse">
            <a:avLst/>
          </a:prstGeom>
          <a:solidFill>
            <a:srgbClr val="1569B2">
              <a:alpha val="1882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nvGrpSpPr>
          <p:cNvPr id="973" name="Google Shape;973;p35"/>
          <p:cNvGrpSpPr/>
          <p:nvPr/>
        </p:nvGrpSpPr>
        <p:grpSpPr>
          <a:xfrm>
            <a:off x="6478585" y="3712232"/>
            <a:ext cx="5138804" cy="2284720"/>
            <a:chOff x="573326" y="1181694"/>
            <a:chExt cx="5138804" cy="2284720"/>
          </a:xfrm>
        </p:grpSpPr>
        <p:sp>
          <p:nvSpPr>
            <p:cNvPr id="974" name="Google Shape;974;p35"/>
            <p:cNvSpPr/>
            <p:nvPr/>
          </p:nvSpPr>
          <p:spPr>
            <a:xfrm>
              <a:off x="698905" y="1307273"/>
              <a:ext cx="2033562" cy="2033562"/>
            </a:xfrm>
            <a:prstGeom prst="ellipse">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975" name="Google Shape;975;p35"/>
            <p:cNvSpPr/>
            <p:nvPr/>
          </p:nvSpPr>
          <p:spPr>
            <a:xfrm rot="10800000">
              <a:off x="573326" y="1181694"/>
              <a:ext cx="2284720" cy="2284720"/>
            </a:xfrm>
            <a:prstGeom prst="arc">
              <a:avLst>
                <a:gd fmla="val 6123682" name="adj1"/>
                <a:gd fmla="val 10016834" name="adj2"/>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cxnSp>
          <p:nvCxnSpPr>
            <p:cNvPr id="976" name="Google Shape;976;p35"/>
            <p:cNvCxnSpPr>
              <a:endCxn id="975" idx="2"/>
            </p:cNvCxnSpPr>
            <p:nvPr/>
          </p:nvCxnSpPr>
          <p:spPr>
            <a:xfrm rot="10800000">
              <a:off x="2828530" y="2066054"/>
              <a:ext cx="2883600" cy="0"/>
            </a:xfrm>
            <a:prstGeom prst="straightConnector1">
              <a:avLst/>
            </a:prstGeom>
            <a:noFill/>
            <a:ln cap="flat" cmpd="sng" w="9525">
              <a:solidFill>
                <a:srgbClr val="BFBFBF"/>
              </a:solidFill>
              <a:prstDash val="solid"/>
              <a:miter lim="800000"/>
              <a:headEnd len="sm" w="sm" type="none"/>
              <a:tailEnd len="sm" w="sm" type="none"/>
            </a:ln>
          </p:spPr>
        </p:cxnSp>
      </p:grpSp>
      <p:sp>
        <p:nvSpPr>
          <p:cNvPr id="977" name="Google Shape;977;p35"/>
          <p:cNvSpPr/>
          <p:nvPr/>
        </p:nvSpPr>
        <p:spPr>
          <a:xfrm>
            <a:off x="8871715" y="3991922"/>
            <a:ext cx="464073" cy="464073"/>
          </a:xfrm>
          <a:prstGeom prst="ellipse">
            <a:avLst/>
          </a:prstGeom>
          <a:solidFill>
            <a:srgbClr val="1569B2">
              <a:alpha val="1882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978" name="Google Shape;978;p35"/>
          <p:cNvSpPr/>
          <p:nvPr>
            <p:ph idx="2" type="pic"/>
          </p:nvPr>
        </p:nvSpPr>
        <p:spPr>
          <a:xfrm>
            <a:off x="981249" y="1419314"/>
            <a:ext cx="1813686" cy="1813686"/>
          </a:xfrm>
          <a:prstGeom prst="ellipse">
            <a:avLst/>
          </a:prstGeom>
          <a:solidFill>
            <a:schemeClr val="lt1"/>
          </a:solidFill>
          <a:ln>
            <a:noFill/>
          </a:ln>
        </p:spPr>
      </p:sp>
      <p:sp>
        <p:nvSpPr>
          <p:cNvPr id="979" name="Google Shape;979;p35"/>
          <p:cNvSpPr/>
          <p:nvPr>
            <p:ph idx="3" type="pic"/>
          </p:nvPr>
        </p:nvSpPr>
        <p:spPr>
          <a:xfrm>
            <a:off x="6714102" y="1419314"/>
            <a:ext cx="1813686" cy="1813686"/>
          </a:xfrm>
          <a:prstGeom prst="ellipse">
            <a:avLst/>
          </a:prstGeom>
          <a:solidFill>
            <a:schemeClr val="lt1"/>
          </a:solidFill>
          <a:ln>
            <a:noFill/>
          </a:ln>
        </p:spPr>
      </p:sp>
      <p:sp>
        <p:nvSpPr>
          <p:cNvPr id="980" name="Google Shape;980;p35"/>
          <p:cNvSpPr/>
          <p:nvPr>
            <p:ph idx="4" type="pic"/>
          </p:nvPr>
        </p:nvSpPr>
        <p:spPr>
          <a:xfrm>
            <a:off x="6714102" y="3947749"/>
            <a:ext cx="1813686" cy="1813686"/>
          </a:xfrm>
          <a:prstGeom prst="ellipse">
            <a:avLst/>
          </a:prstGeom>
          <a:solidFill>
            <a:schemeClr val="lt1"/>
          </a:solidFill>
          <a:ln>
            <a:noFill/>
          </a:ln>
        </p:spPr>
      </p:sp>
      <p:sp>
        <p:nvSpPr>
          <p:cNvPr id="981" name="Google Shape;981;p35"/>
          <p:cNvSpPr/>
          <p:nvPr>
            <p:ph idx="5" type="pic"/>
          </p:nvPr>
        </p:nvSpPr>
        <p:spPr>
          <a:xfrm>
            <a:off x="981249" y="3947749"/>
            <a:ext cx="1813686" cy="1813686"/>
          </a:xfrm>
          <a:prstGeom prst="ellipse">
            <a:avLst/>
          </a:prstGeom>
          <a:solidFill>
            <a:schemeClr val="lt1"/>
          </a:solidFill>
          <a:ln>
            <a:noFill/>
          </a:ln>
        </p:spPr>
      </p:sp>
      <p:sp>
        <p:nvSpPr>
          <p:cNvPr id="982" name="Google Shape;982;p35"/>
          <p:cNvSpPr txBox="1"/>
          <p:nvPr>
            <p:ph idx="1" type="body"/>
          </p:nvPr>
        </p:nvSpPr>
        <p:spPr>
          <a:xfrm>
            <a:off x="3065044" y="2204099"/>
            <a:ext cx="2877742" cy="3139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3" name="Google Shape;983;p35"/>
          <p:cNvSpPr txBox="1"/>
          <p:nvPr>
            <p:ph idx="6" type="body"/>
          </p:nvPr>
        </p:nvSpPr>
        <p:spPr>
          <a:xfrm>
            <a:off x="3065044" y="4727511"/>
            <a:ext cx="2877742" cy="3139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4" name="Google Shape;984;p35"/>
          <p:cNvSpPr txBox="1"/>
          <p:nvPr>
            <p:ph idx="7" type="body"/>
          </p:nvPr>
        </p:nvSpPr>
        <p:spPr>
          <a:xfrm>
            <a:off x="8739784" y="2204099"/>
            <a:ext cx="2877742" cy="3139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5" name="Google Shape;985;p35"/>
          <p:cNvSpPr txBox="1"/>
          <p:nvPr>
            <p:ph idx="8" type="body"/>
          </p:nvPr>
        </p:nvSpPr>
        <p:spPr>
          <a:xfrm>
            <a:off x="8739784" y="4727511"/>
            <a:ext cx="2877742" cy="3139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6" name="Google Shape;986;p35"/>
          <p:cNvSpPr/>
          <p:nvPr>
            <p:ph idx="9" type="pic"/>
          </p:nvPr>
        </p:nvSpPr>
        <p:spPr>
          <a:xfrm>
            <a:off x="3293201" y="3947723"/>
            <a:ext cx="546100" cy="547687"/>
          </a:xfrm>
          <a:prstGeom prst="rect">
            <a:avLst/>
          </a:prstGeom>
          <a:noFill/>
          <a:ln>
            <a:noFill/>
          </a:ln>
        </p:spPr>
      </p:sp>
      <p:sp>
        <p:nvSpPr>
          <p:cNvPr id="987" name="Google Shape;987;p35"/>
          <p:cNvSpPr/>
          <p:nvPr>
            <p:ph idx="13" type="pic"/>
          </p:nvPr>
        </p:nvSpPr>
        <p:spPr>
          <a:xfrm>
            <a:off x="3293201" y="1426915"/>
            <a:ext cx="546100" cy="547687"/>
          </a:xfrm>
          <a:prstGeom prst="rect">
            <a:avLst/>
          </a:prstGeom>
          <a:noFill/>
          <a:ln>
            <a:noFill/>
          </a:ln>
        </p:spPr>
      </p:sp>
      <p:sp>
        <p:nvSpPr>
          <p:cNvPr id="988" name="Google Shape;988;p35"/>
          <p:cNvSpPr/>
          <p:nvPr>
            <p:ph idx="14" type="pic"/>
          </p:nvPr>
        </p:nvSpPr>
        <p:spPr>
          <a:xfrm>
            <a:off x="9026054" y="3947723"/>
            <a:ext cx="546100" cy="547687"/>
          </a:xfrm>
          <a:prstGeom prst="rect">
            <a:avLst/>
          </a:prstGeom>
          <a:noFill/>
          <a:ln>
            <a:noFill/>
          </a:ln>
        </p:spPr>
      </p:sp>
      <p:sp>
        <p:nvSpPr>
          <p:cNvPr id="989" name="Google Shape;989;p35"/>
          <p:cNvSpPr/>
          <p:nvPr>
            <p:ph idx="15" type="pic"/>
          </p:nvPr>
        </p:nvSpPr>
        <p:spPr>
          <a:xfrm>
            <a:off x="9026054" y="1426915"/>
            <a:ext cx="546100" cy="547687"/>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タイトルのみ">
  <p:cSld name="1_タイトルのみ">
    <p:spTree>
      <p:nvGrpSpPr>
        <p:cNvPr id="990" name="Shape 990"/>
        <p:cNvGrpSpPr/>
        <p:nvPr/>
      </p:nvGrpSpPr>
      <p:grpSpPr>
        <a:xfrm>
          <a:off x="0" y="0"/>
          <a:ext cx="0" cy="0"/>
          <a:chOff x="0" y="0"/>
          <a:chExt cx="0" cy="0"/>
        </a:xfrm>
      </p:grpSpPr>
      <p:sp>
        <p:nvSpPr>
          <p:cNvPr id="991" name="Google Shape;991;p36"/>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2067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2" name="Google Shape;992;p36"/>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993" name="Google Shape;993;p36"/>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994" name="Google Shape;994;p36"/>
          <p:cNvCxnSpPr/>
          <p:nvPr/>
        </p:nvCxnSpPr>
        <p:spPr>
          <a:xfrm rot="10800000">
            <a:off x="2970087" y="2100297"/>
            <a:ext cx="2883737" cy="0"/>
          </a:xfrm>
          <a:prstGeom prst="straightConnector1">
            <a:avLst/>
          </a:prstGeom>
          <a:noFill/>
          <a:ln cap="flat" cmpd="sng" w="9525">
            <a:solidFill>
              <a:srgbClr val="BFBFBF"/>
            </a:solidFill>
            <a:prstDash val="solid"/>
            <a:miter lim="800000"/>
            <a:headEnd len="sm" w="sm" type="none"/>
            <a:tailEnd len="sm" w="sm" type="none"/>
          </a:ln>
        </p:spPr>
      </p:cxnSp>
      <p:sp>
        <p:nvSpPr>
          <p:cNvPr id="995" name="Google Shape;995;p36"/>
          <p:cNvSpPr/>
          <p:nvPr/>
        </p:nvSpPr>
        <p:spPr>
          <a:xfrm>
            <a:off x="3108013" y="1495627"/>
            <a:ext cx="464073" cy="464073"/>
          </a:xfrm>
          <a:prstGeom prst="ellipse">
            <a:avLst/>
          </a:prstGeom>
          <a:solidFill>
            <a:srgbClr val="1569B2">
              <a:alpha val="1882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cxnSp>
        <p:nvCxnSpPr>
          <p:cNvPr id="996" name="Google Shape;996;p36"/>
          <p:cNvCxnSpPr/>
          <p:nvPr/>
        </p:nvCxnSpPr>
        <p:spPr>
          <a:xfrm rot="10800000">
            <a:off x="8702940" y="2100297"/>
            <a:ext cx="2883737" cy="0"/>
          </a:xfrm>
          <a:prstGeom prst="straightConnector1">
            <a:avLst/>
          </a:prstGeom>
          <a:noFill/>
          <a:ln cap="flat" cmpd="sng" w="9525">
            <a:solidFill>
              <a:srgbClr val="BFBFBF"/>
            </a:solidFill>
            <a:prstDash val="solid"/>
            <a:miter lim="800000"/>
            <a:headEnd len="sm" w="sm" type="none"/>
            <a:tailEnd len="sm" w="sm" type="none"/>
          </a:ln>
        </p:spPr>
      </p:cxnSp>
      <p:sp>
        <p:nvSpPr>
          <p:cNvPr id="997" name="Google Shape;997;p36"/>
          <p:cNvSpPr/>
          <p:nvPr/>
        </p:nvSpPr>
        <p:spPr>
          <a:xfrm>
            <a:off x="8840866" y="1495627"/>
            <a:ext cx="464073" cy="464073"/>
          </a:xfrm>
          <a:prstGeom prst="ellipse">
            <a:avLst/>
          </a:prstGeom>
          <a:solidFill>
            <a:srgbClr val="1569B2">
              <a:alpha val="1882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cxnSp>
        <p:nvCxnSpPr>
          <p:cNvPr id="998" name="Google Shape;998;p36"/>
          <p:cNvCxnSpPr/>
          <p:nvPr/>
        </p:nvCxnSpPr>
        <p:spPr>
          <a:xfrm rot="10800000">
            <a:off x="2970087" y="4628732"/>
            <a:ext cx="2883737" cy="0"/>
          </a:xfrm>
          <a:prstGeom prst="straightConnector1">
            <a:avLst/>
          </a:prstGeom>
          <a:noFill/>
          <a:ln cap="flat" cmpd="sng" w="9525">
            <a:solidFill>
              <a:srgbClr val="BFBFBF"/>
            </a:solidFill>
            <a:prstDash val="solid"/>
            <a:miter lim="800000"/>
            <a:headEnd len="sm" w="sm" type="none"/>
            <a:tailEnd len="sm" w="sm" type="none"/>
          </a:ln>
        </p:spPr>
      </p:cxnSp>
      <p:sp>
        <p:nvSpPr>
          <p:cNvPr id="999" name="Google Shape;999;p36"/>
          <p:cNvSpPr/>
          <p:nvPr/>
        </p:nvSpPr>
        <p:spPr>
          <a:xfrm>
            <a:off x="3108013" y="4024062"/>
            <a:ext cx="464073" cy="464073"/>
          </a:xfrm>
          <a:prstGeom prst="ellipse">
            <a:avLst/>
          </a:prstGeom>
          <a:solidFill>
            <a:srgbClr val="1569B2">
              <a:alpha val="1882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cxnSp>
        <p:nvCxnSpPr>
          <p:cNvPr id="1000" name="Google Shape;1000;p36"/>
          <p:cNvCxnSpPr/>
          <p:nvPr/>
        </p:nvCxnSpPr>
        <p:spPr>
          <a:xfrm rot="10800000">
            <a:off x="8702940" y="4628732"/>
            <a:ext cx="2883737" cy="0"/>
          </a:xfrm>
          <a:prstGeom prst="straightConnector1">
            <a:avLst/>
          </a:prstGeom>
          <a:noFill/>
          <a:ln cap="flat" cmpd="sng" w="9525">
            <a:solidFill>
              <a:srgbClr val="BFBFBF"/>
            </a:solidFill>
            <a:prstDash val="solid"/>
            <a:miter lim="800000"/>
            <a:headEnd len="sm" w="sm" type="none"/>
            <a:tailEnd len="sm" w="sm" type="none"/>
          </a:ln>
        </p:spPr>
      </p:cxnSp>
      <p:sp>
        <p:nvSpPr>
          <p:cNvPr id="1001" name="Google Shape;1001;p36"/>
          <p:cNvSpPr/>
          <p:nvPr/>
        </p:nvSpPr>
        <p:spPr>
          <a:xfrm>
            <a:off x="8840866" y="4024062"/>
            <a:ext cx="464073" cy="464073"/>
          </a:xfrm>
          <a:prstGeom prst="ellipse">
            <a:avLst/>
          </a:prstGeom>
          <a:solidFill>
            <a:srgbClr val="1569B2">
              <a:alpha val="1882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002" name="Google Shape;1002;p36"/>
          <p:cNvSpPr/>
          <p:nvPr>
            <p:ph idx="2" type="pic"/>
          </p:nvPr>
        </p:nvSpPr>
        <p:spPr>
          <a:xfrm>
            <a:off x="950400" y="1193454"/>
            <a:ext cx="1813686" cy="1813686"/>
          </a:xfrm>
          <a:prstGeom prst="rect">
            <a:avLst/>
          </a:prstGeom>
          <a:solidFill>
            <a:schemeClr val="lt1"/>
          </a:solidFill>
          <a:ln>
            <a:noFill/>
          </a:ln>
        </p:spPr>
      </p:sp>
      <p:sp>
        <p:nvSpPr>
          <p:cNvPr id="1003" name="Google Shape;1003;p36"/>
          <p:cNvSpPr/>
          <p:nvPr>
            <p:ph idx="3" type="pic"/>
          </p:nvPr>
        </p:nvSpPr>
        <p:spPr>
          <a:xfrm>
            <a:off x="6683253" y="1193454"/>
            <a:ext cx="1813686" cy="1813686"/>
          </a:xfrm>
          <a:prstGeom prst="rect">
            <a:avLst/>
          </a:prstGeom>
          <a:solidFill>
            <a:schemeClr val="lt1"/>
          </a:solidFill>
          <a:ln>
            <a:noFill/>
          </a:ln>
        </p:spPr>
      </p:sp>
      <p:sp>
        <p:nvSpPr>
          <p:cNvPr id="1004" name="Google Shape;1004;p36"/>
          <p:cNvSpPr/>
          <p:nvPr>
            <p:ph idx="4" type="pic"/>
          </p:nvPr>
        </p:nvSpPr>
        <p:spPr>
          <a:xfrm>
            <a:off x="6683253" y="3721889"/>
            <a:ext cx="1813686" cy="1813686"/>
          </a:xfrm>
          <a:prstGeom prst="rect">
            <a:avLst/>
          </a:prstGeom>
          <a:solidFill>
            <a:schemeClr val="lt1"/>
          </a:solidFill>
          <a:ln>
            <a:noFill/>
          </a:ln>
        </p:spPr>
      </p:sp>
      <p:sp>
        <p:nvSpPr>
          <p:cNvPr id="1005" name="Google Shape;1005;p36"/>
          <p:cNvSpPr/>
          <p:nvPr>
            <p:ph idx="5" type="pic"/>
          </p:nvPr>
        </p:nvSpPr>
        <p:spPr>
          <a:xfrm>
            <a:off x="950400" y="3721889"/>
            <a:ext cx="1813686" cy="1813686"/>
          </a:xfrm>
          <a:prstGeom prst="rect">
            <a:avLst/>
          </a:prstGeom>
          <a:solidFill>
            <a:schemeClr val="lt1"/>
          </a:solidFill>
          <a:ln>
            <a:noFill/>
          </a:ln>
        </p:spPr>
      </p:sp>
      <p:sp>
        <p:nvSpPr>
          <p:cNvPr id="1006" name="Google Shape;1006;p36"/>
          <p:cNvSpPr txBox="1"/>
          <p:nvPr>
            <p:ph idx="1" type="body"/>
          </p:nvPr>
        </p:nvSpPr>
        <p:spPr>
          <a:xfrm>
            <a:off x="3034195" y="2236239"/>
            <a:ext cx="2877742" cy="3139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7" name="Google Shape;1007;p36"/>
          <p:cNvSpPr txBox="1"/>
          <p:nvPr>
            <p:ph idx="6" type="body"/>
          </p:nvPr>
        </p:nvSpPr>
        <p:spPr>
          <a:xfrm>
            <a:off x="3034195" y="4759651"/>
            <a:ext cx="2877742" cy="3139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8" name="Google Shape;1008;p36"/>
          <p:cNvSpPr txBox="1"/>
          <p:nvPr>
            <p:ph idx="7" type="body"/>
          </p:nvPr>
        </p:nvSpPr>
        <p:spPr>
          <a:xfrm>
            <a:off x="8708935" y="2236239"/>
            <a:ext cx="2877742" cy="3139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9" name="Google Shape;1009;p36"/>
          <p:cNvSpPr txBox="1"/>
          <p:nvPr>
            <p:ph idx="8" type="body"/>
          </p:nvPr>
        </p:nvSpPr>
        <p:spPr>
          <a:xfrm>
            <a:off x="8708935" y="4759651"/>
            <a:ext cx="2877742" cy="3139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0" name="Google Shape;1010;p36"/>
          <p:cNvSpPr/>
          <p:nvPr>
            <p:ph idx="9" type="pic"/>
          </p:nvPr>
        </p:nvSpPr>
        <p:spPr>
          <a:xfrm>
            <a:off x="3262352" y="3979863"/>
            <a:ext cx="546100" cy="547687"/>
          </a:xfrm>
          <a:prstGeom prst="rect">
            <a:avLst/>
          </a:prstGeom>
          <a:noFill/>
          <a:ln>
            <a:noFill/>
          </a:ln>
        </p:spPr>
      </p:sp>
      <p:sp>
        <p:nvSpPr>
          <p:cNvPr id="1011" name="Google Shape;1011;p36"/>
          <p:cNvSpPr/>
          <p:nvPr>
            <p:ph idx="13" type="pic"/>
          </p:nvPr>
        </p:nvSpPr>
        <p:spPr>
          <a:xfrm>
            <a:off x="3262352" y="1459055"/>
            <a:ext cx="546100" cy="547687"/>
          </a:xfrm>
          <a:prstGeom prst="rect">
            <a:avLst/>
          </a:prstGeom>
          <a:noFill/>
          <a:ln>
            <a:noFill/>
          </a:ln>
        </p:spPr>
      </p:sp>
      <p:sp>
        <p:nvSpPr>
          <p:cNvPr id="1012" name="Google Shape;1012;p36"/>
          <p:cNvSpPr/>
          <p:nvPr>
            <p:ph idx="14" type="pic"/>
          </p:nvPr>
        </p:nvSpPr>
        <p:spPr>
          <a:xfrm>
            <a:off x="8995205" y="3979863"/>
            <a:ext cx="546100" cy="547687"/>
          </a:xfrm>
          <a:prstGeom prst="rect">
            <a:avLst/>
          </a:prstGeom>
          <a:noFill/>
          <a:ln>
            <a:noFill/>
          </a:ln>
        </p:spPr>
      </p:sp>
      <p:sp>
        <p:nvSpPr>
          <p:cNvPr id="1013" name="Google Shape;1013;p36"/>
          <p:cNvSpPr/>
          <p:nvPr>
            <p:ph idx="15" type="pic"/>
          </p:nvPr>
        </p:nvSpPr>
        <p:spPr>
          <a:xfrm>
            <a:off x="8995205" y="1459055"/>
            <a:ext cx="546100" cy="547687"/>
          </a:xfrm>
          <a:prstGeom prst="rect">
            <a:avLst/>
          </a:prstGeom>
          <a:noFill/>
          <a:ln>
            <a:noFill/>
          </a:ln>
        </p:spPr>
      </p:sp>
      <p:sp>
        <p:nvSpPr>
          <p:cNvPr id="1014" name="Google Shape;1014;p36"/>
          <p:cNvSpPr txBox="1"/>
          <p:nvPr/>
        </p:nvSpPr>
        <p:spPr>
          <a:xfrm>
            <a:off x="950400" y="2974461"/>
            <a:ext cx="1814400" cy="246221"/>
          </a:xfrm>
          <a:prstGeom prst="rect">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0" lIns="91425" spcFirstLastPara="1" rIns="91425" wrap="square" tIns="0">
            <a:spAutoFit/>
          </a:bodyPr>
          <a:lstStyle/>
          <a:p>
            <a:pPr indent="0" lvl="0" marL="0" marR="0" rtl="0" algn="ctr">
              <a:lnSpc>
                <a:spcPct val="100000"/>
              </a:lnSpc>
              <a:spcBef>
                <a:spcPts val="0"/>
              </a:spcBef>
              <a:spcAft>
                <a:spcPts val="0"/>
              </a:spcAft>
              <a:buClr>
                <a:srgbClr val="F2F2F2"/>
              </a:buClr>
              <a:buSzPts val="1600"/>
              <a:buFont typeface="Arial"/>
              <a:buNone/>
            </a:pPr>
            <a:r>
              <a:t/>
            </a:r>
            <a:endParaRPr b="0" i="0" sz="1600" u="none" cap="none" strike="noStrike">
              <a:solidFill>
                <a:srgbClr val="FFFFFF"/>
              </a:solidFill>
              <a:latin typeface="Meiryo"/>
              <a:ea typeface="Meiryo"/>
              <a:cs typeface="Meiryo"/>
              <a:sym typeface="Meiryo"/>
            </a:endParaRPr>
          </a:p>
        </p:txBody>
      </p:sp>
      <p:sp>
        <p:nvSpPr>
          <p:cNvPr id="1015" name="Google Shape;1015;p36"/>
          <p:cNvSpPr txBox="1"/>
          <p:nvPr/>
        </p:nvSpPr>
        <p:spPr>
          <a:xfrm>
            <a:off x="6683253" y="2974461"/>
            <a:ext cx="1814400" cy="246221"/>
          </a:xfrm>
          <a:prstGeom prst="rect">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0" lIns="91425" spcFirstLastPara="1" rIns="91425" wrap="square" tIns="0">
            <a:spAutoFit/>
          </a:bodyPr>
          <a:lstStyle/>
          <a:p>
            <a:pPr indent="0" lvl="0" marL="0" marR="0" rtl="0" algn="ctr">
              <a:lnSpc>
                <a:spcPct val="100000"/>
              </a:lnSpc>
              <a:spcBef>
                <a:spcPts val="0"/>
              </a:spcBef>
              <a:spcAft>
                <a:spcPts val="0"/>
              </a:spcAft>
              <a:buClr>
                <a:srgbClr val="F2F2F2"/>
              </a:buClr>
              <a:buSzPts val="1600"/>
              <a:buFont typeface="Arial"/>
              <a:buNone/>
            </a:pPr>
            <a:r>
              <a:t/>
            </a:r>
            <a:endParaRPr b="0" i="0" sz="1600" u="none" cap="none" strike="noStrike">
              <a:solidFill>
                <a:srgbClr val="FFFFFF"/>
              </a:solidFill>
              <a:latin typeface="Meiryo"/>
              <a:ea typeface="Meiryo"/>
              <a:cs typeface="Meiryo"/>
              <a:sym typeface="Meiryo"/>
            </a:endParaRPr>
          </a:p>
        </p:txBody>
      </p:sp>
      <p:sp>
        <p:nvSpPr>
          <p:cNvPr id="1016" name="Google Shape;1016;p36"/>
          <p:cNvSpPr txBox="1"/>
          <p:nvPr/>
        </p:nvSpPr>
        <p:spPr>
          <a:xfrm>
            <a:off x="950400" y="5472482"/>
            <a:ext cx="1814400" cy="246221"/>
          </a:xfrm>
          <a:prstGeom prst="rect">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0" lIns="91425" spcFirstLastPara="1" rIns="91425" wrap="square" tIns="0">
            <a:spAutoFit/>
          </a:bodyPr>
          <a:lstStyle/>
          <a:p>
            <a:pPr indent="0" lvl="0" marL="0" marR="0" rtl="0" algn="ctr">
              <a:lnSpc>
                <a:spcPct val="100000"/>
              </a:lnSpc>
              <a:spcBef>
                <a:spcPts val="0"/>
              </a:spcBef>
              <a:spcAft>
                <a:spcPts val="0"/>
              </a:spcAft>
              <a:buClr>
                <a:srgbClr val="F2F2F2"/>
              </a:buClr>
              <a:buSzPts val="1600"/>
              <a:buFont typeface="Arial"/>
              <a:buNone/>
            </a:pPr>
            <a:r>
              <a:t/>
            </a:r>
            <a:endParaRPr b="0" i="0" sz="1600" u="none" cap="none" strike="noStrike">
              <a:solidFill>
                <a:srgbClr val="FFFFFF"/>
              </a:solidFill>
              <a:latin typeface="Meiryo"/>
              <a:ea typeface="Meiryo"/>
              <a:cs typeface="Meiryo"/>
              <a:sym typeface="Meiryo"/>
            </a:endParaRPr>
          </a:p>
        </p:txBody>
      </p:sp>
      <p:sp>
        <p:nvSpPr>
          <p:cNvPr id="1017" name="Google Shape;1017;p36"/>
          <p:cNvSpPr txBox="1"/>
          <p:nvPr/>
        </p:nvSpPr>
        <p:spPr>
          <a:xfrm>
            <a:off x="6683253" y="5472482"/>
            <a:ext cx="1814400" cy="246221"/>
          </a:xfrm>
          <a:prstGeom prst="rect">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0" lIns="91425" spcFirstLastPara="1" rIns="91425" wrap="square" tIns="0">
            <a:spAutoFit/>
          </a:bodyPr>
          <a:lstStyle/>
          <a:p>
            <a:pPr indent="0" lvl="0" marL="0" marR="0" rtl="0" algn="ctr">
              <a:lnSpc>
                <a:spcPct val="100000"/>
              </a:lnSpc>
              <a:spcBef>
                <a:spcPts val="0"/>
              </a:spcBef>
              <a:spcAft>
                <a:spcPts val="0"/>
              </a:spcAft>
              <a:buClr>
                <a:srgbClr val="F2F2F2"/>
              </a:buClr>
              <a:buSzPts val="1600"/>
              <a:buFont typeface="Arial"/>
              <a:buNone/>
            </a:pPr>
            <a:r>
              <a:t/>
            </a:r>
            <a:endParaRPr b="0" i="0" sz="1600" u="none" cap="none" strike="noStrike">
              <a:solidFill>
                <a:srgbClr val="FFFFFF"/>
              </a:solidFill>
              <a:latin typeface="Meiryo"/>
              <a:ea typeface="Meiryo"/>
              <a:cs typeface="Meiryo"/>
              <a:sym typeface="Meiryo"/>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7"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7"/>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020673"/>
              </a:buClr>
              <a:buSzPts val="3200"/>
              <a:buFont typeface="Meiryo"/>
              <a:buNone/>
              <a:defRPr b="1" i="0" sz="3200" u="none" cap="none" strike="noStrike">
                <a:solidFill>
                  <a:srgbClr val="020673"/>
                </a:solidFill>
                <a:latin typeface="Meiryo"/>
                <a:ea typeface="Meiryo"/>
                <a:cs typeface="Meiryo"/>
                <a:sym typeface="Meiry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7"/>
          <p:cNvSpPr txBox="1"/>
          <p:nvPr>
            <p:ph idx="1" type="body"/>
          </p:nvPr>
        </p:nvSpPr>
        <p:spPr>
          <a:xfrm>
            <a:off x="950400" y="1065600"/>
            <a:ext cx="10461600" cy="52128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rgbClr val="020673"/>
              </a:buClr>
              <a:buSzPts val="2800"/>
              <a:buFont typeface="Arial"/>
              <a:buChar char="•"/>
              <a:defRPr b="0" i="0" sz="2800" u="none" cap="none" strike="noStrike">
                <a:solidFill>
                  <a:srgbClr val="020673"/>
                </a:solidFill>
                <a:latin typeface="Meiryo"/>
                <a:ea typeface="Meiryo"/>
                <a:cs typeface="Meiryo"/>
                <a:sym typeface="Meiryo"/>
              </a:defRPr>
            </a:lvl1pPr>
            <a:lvl2pPr indent="-381000" lvl="1" marL="914400" marR="0" rtl="0" algn="l">
              <a:lnSpc>
                <a:spcPct val="90000"/>
              </a:lnSpc>
              <a:spcBef>
                <a:spcPts val="500"/>
              </a:spcBef>
              <a:spcAft>
                <a:spcPts val="0"/>
              </a:spcAft>
              <a:buClr>
                <a:srgbClr val="020673"/>
              </a:buClr>
              <a:buSzPts val="2400"/>
              <a:buFont typeface="Arial"/>
              <a:buChar char="•"/>
              <a:defRPr b="0" i="0" sz="2400" u="none" cap="none" strike="noStrike">
                <a:solidFill>
                  <a:srgbClr val="020673"/>
                </a:solidFill>
                <a:latin typeface="Meiryo"/>
                <a:ea typeface="Meiryo"/>
                <a:cs typeface="Meiryo"/>
                <a:sym typeface="Meiryo"/>
              </a:defRPr>
            </a:lvl2pPr>
            <a:lvl3pPr indent="-355600" lvl="2" marL="1371600" marR="0" rtl="0" algn="l">
              <a:lnSpc>
                <a:spcPct val="90000"/>
              </a:lnSpc>
              <a:spcBef>
                <a:spcPts val="500"/>
              </a:spcBef>
              <a:spcAft>
                <a:spcPts val="0"/>
              </a:spcAft>
              <a:buClr>
                <a:srgbClr val="020673"/>
              </a:buClr>
              <a:buSzPts val="2000"/>
              <a:buFont typeface="Arial"/>
              <a:buChar char="•"/>
              <a:defRPr b="0" i="0" sz="2000" u="none" cap="none" strike="noStrike">
                <a:solidFill>
                  <a:srgbClr val="020673"/>
                </a:solidFill>
                <a:latin typeface="Meiryo"/>
                <a:ea typeface="Meiryo"/>
                <a:cs typeface="Meiryo"/>
                <a:sym typeface="Meiryo"/>
              </a:defRPr>
            </a:lvl3pPr>
            <a:lvl4pPr indent="-342900" lvl="3" marL="1828800" marR="0" rtl="0" algn="l">
              <a:lnSpc>
                <a:spcPct val="90000"/>
              </a:lnSpc>
              <a:spcBef>
                <a:spcPts val="500"/>
              </a:spcBef>
              <a:spcAft>
                <a:spcPts val="0"/>
              </a:spcAft>
              <a:buClr>
                <a:srgbClr val="020673"/>
              </a:buClr>
              <a:buSzPts val="1800"/>
              <a:buFont typeface="Arial"/>
              <a:buChar char="•"/>
              <a:defRPr b="0" i="0" sz="1800" u="none" cap="none" strike="noStrike">
                <a:solidFill>
                  <a:srgbClr val="020673"/>
                </a:solidFill>
                <a:latin typeface="Meiryo"/>
                <a:ea typeface="Meiryo"/>
                <a:cs typeface="Meiryo"/>
                <a:sym typeface="Meiryo"/>
              </a:defRPr>
            </a:lvl4pPr>
            <a:lvl5pPr indent="-342900" lvl="4" marL="2286000" marR="0" rtl="0" algn="l">
              <a:lnSpc>
                <a:spcPct val="90000"/>
              </a:lnSpc>
              <a:spcBef>
                <a:spcPts val="500"/>
              </a:spcBef>
              <a:spcAft>
                <a:spcPts val="0"/>
              </a:spcAft>
              <a:buClr>
                <a:srgbClr val="020673"/>
              </a:buClr>
              <a:buSzPts val="1800"/>
              <a:buFont typeface="Arial"/>
              <a:buChar char="•"/>
              <a:defRPr b="0" i="0" sz="1800" u="none" cap="none" strike="noStrike">
                <a:solidFill>
                  <a:srgbClr val="020673"/>
                </a:solidFill>
                <a:latin typeface="Meiryo"/>
                <a:ea typeface="Meiryo"/>
                <a:cs typeface="Meiryo"/>
                <a:sym typeface="Meiry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eiryo"/>
                <a:ea typeface="Meiryo"/>
                <a:cs typeface="Meiryo"/>
                <a:sym typeface="Meiry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eiryo"/>
                <a:ea typeface="Meiryo"/>
                <a:cs typeface="Meiryo"/>
                <a:sym typeface="Meiry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eiryo"/>
                <a:ea typeface="Meiryo"/>
                <a:cs typeface="Meiryo"/>
                <a:sym typeface="Meiry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eiryo"/>
                <a:ea typeface="Meiryo"/>
                <a:cs typeface="Meiryo"/>
                <a:sym typeface="Meiryo"/>
              </a:defRPr>
            </a:lvl9pPr>
          </a:lstStyle>
          <a:p/>
        </p:txBody>
      </p:sp>
      <p:sp>
        <p:nvSpPr>
          <p:cNvPr id="12" name="Google Shape;12;p27"/>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eiryo"/>
                <a:ea typeface="Meiryo"/>
                <a:cs typeface="Meiryo"/>
                <a:sym typeface="Meiryo"/>
              </a:defRPr>
            </a:lvl1pPr>
            <a:lvl2pPr lvl="1"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2pPr>
            <a:lvl3pPr lvl="2"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3pPr>
            <a:lvl4pPr lvl="3"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4pPr>
            <a:lvl5pPr lvl="4"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5pPr>
            <a:lvl6pPr lvl="5"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6pPr>
            <a:lvl7pPr lvl="6"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7pPr>
            <a:lvl8pPr lvl="7"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8pPr>
            <a:lvl9pPr lvl="8"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9pPr>
          </a:lstStyle>
          <a:p/>
        </p:txBody>
      </p:sp>
      <p:sp>
        <p:nvSpPr>
          <p:cNvPr id="13" name="Google Shape;13;p27"/>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rtl="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rtl="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rtl="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rtl="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rtl="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rtl="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rtl="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rtl="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grpSp>
        <p:nvGrpSpPr>
          <p:cNvPr id="14" name="Google Shape;14;p27"/>
          <p:cNvGrpSpPr/>
          <p:nvPr/>
        </p:nvGrpSpPr>
        <p:grpSpPr>
          <a:xfrm>
            <a:off x="-380999" y="294771"/>
            <a:ext cx="1261502" cy="424916"/>
            <a:chOff x="-380999" y="294771"/>
            <a:chExt cx="1261502" cy="424916"/>
          </a:xfrm>
        </p:grpSpPr>
        <p:sp>
          <p:nvSpPr>
            <p:cNvPr id="15" name="Google Shape;15;p27"/>
            <p:cNvSpPr/>
            <p:nvPr/>
          </p:nvSpPr>
          <p:spPr>
            <a:xfrm rot="10800000">
              <a:off x="-380999" y="573563"/>
              <a:ext cx="2103" cy="2103"/>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 name="Google Shape;16;p27"/>
            <p:cNvSpPr/>
            <p:nvPr/>
          </p:nvSpPr>
          <p:spPr>
            <a:xfrm rot="10800000">
              <a:off x="-380999" y="528990"/>
              <a:ext cx="2103" cy="2103"/>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 name="Google Shape;17;p27"/>
            <p:cNvSpPr/>
            <p:nvPr/>
          </p:nvSpPr>
          <p:spPr>
            <a:xfrm rot="10800000">
              <a:off x="-380999" y="484207"/>
              <a:ext cx="2103" cy="2103"/>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 name="Google Shape;18;p27"/>
            <p:cNvSpPr/>
            <p:nvPr/>
          </p:nvSpPr>
          <p:spPr>
            <a:xfrm rot="10800000">
              <a:off x="-380999" y="439633"/>
              <a:ext cx="2103" cy="2103"/>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 name="Google Shape;19;p27"/>
            <p:cNvSpPr/>
            <p:nvPr/>
          </p:nvSpPr>
          <p:spPr>
            <a:xfrm rot="10800000">
              <a:off x="-380999" y="395060"/>
              <a:ext cx="2103" cy="2103"/>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 name="Google Shape;20;p27"/>
            <p:cNvSpPr/>
            <p:nvPr/>
          </p:nvSpPr>
          <p:spPr>
            <a:xfrm rot="10800000">
              <a:off x="-380999" y="350487"/>
              <a:ext cx="2103" cy="2103"/>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 name="Google Shape;21;p27"/>
            <p:cNvSpPr/>
            <p:nvPr/>
          </p:nvSpPr>
          <p:spPr>
            <a:xfrm rot="10800000">
              <a:off x="-380999" y="305704"/>
              <a:ext cx="2103" cy="2103"/>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 name="Google Shape;22;p27"/>
            <p:cNvSpPr/>
            <p:nvPr/>
          </p:nvSpPr>
          <p:spPr>
            <a:xfrm rot="10800000">
              <a:off x="-336216" y="573773"/>
              <a:ext cx="2103" cy="2103"/>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 name="Google Shape;23;p27"/>
            <p:cNvSpPr/>
            <p:nvPr/>
          </p:nvSpPr>
          <p:spPr>
            <a:xfrm rot="10800000">
              <a:off x="-336216" y="529200"/>
              <a:ext cx="2103" cy="2103"/>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 name="Google Shape;24;p27"/>
            <p:cNvSpPr/>
            <p:nvPr/>
          </p:nvSpPr>
          <p:spPr>
            <a:xfrm rot="10800000">
              <a:off x="-336216" y="484417"/>
              <a:ext cx="2103" cy="2103"/>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5" name="Google Shape;25;p27"/>
            <p:cNvSpPr/>
            <p:nvPr/>
          </p:nvSpPr>
          <p:spPr>
            <a:xfrm rot="10800000">
              <a:off x="-336216" y="439844"/>
              <a:ext cx="2103" cy="2103"/>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6" name="Google Shape;26;p27"/>
            <p:cNvSpPr/>
            <p:nvPr/>
          </p:nvSpPr>
          <p:spPr>
            <a:xfrm rot="10800000">
              <a:off x="-336216" y="395271"/>
              <a:ext cx="2103" cy="2103"/>
            </a:xfrm>
            <a:custGeom>
              <a:rect b="b" l="l" r="r" t="t"/>
              <a:pathLst>
                <a:path extrusionOk="0" h="9525" w="9525">
                  <a:moveTo>
                    <a:pt x="7144" y="9049"/>
                  </a:moveTo>
                  <a:cubicBezTo>
                    <a:pt x="7144" y="10001"/>
                    <a:pt x="8096" y="10954"/>
                    <a:pt x="9048" y="10954"/>
                  </a:cubicBezTo>
                  <a:cubicBezTo>
                    <a:pt x="10001" y="10954"/>
                    <a:pt x="10953" y="10001"/>
                    <a:pt x="10953" y="9049"/>
                  </a:cubicBezTo>
                  <a:cubicBezTo>
                    <a:pt x="10953" y="8096"/>
                    <a:pt x="10001" y="7144"/>
                    <a:pt x="9048" y="7144"/>
                  </a:cubicBezTo>
                  <a:cubicBezTo>
                    <a:pt x="8096" y="7144"/>
                    <a:pt x="7144" y="8096"/>
                    <a:pt x="714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7" name="Google Shape;27;p27"/>
            <p:cNvSpPr/>
            <p:nvPr/>
          </p:nvSpPr>
          <p:spPr>
            <a:xfrm rot="10800000">
              <a:off x="-336216" y="350697"/>
              <a:ext cx="2103" cy="2103"/>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8" name="Google Shape;28;p27"/>
            <p:cNvSpPr/>
            <p:nvPr/>
          </p:nvSpPr>
          <p:spPr>
            <a:xfrm rot="10800000">
              <a:off x="-336216" y="305914"/>
              <a:ext cx="2103" cy="2103"/>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9" name="Google Shape;29;p27"/>
            <p:cNvSpPr/>
            <p:nvPr/>
          </p:nvSpPr>
          <p:spPr>
            <a:xfrm rot="10800000">
              <a:off x="-293325" y="572091"/>
              <a:ext cx="4205" cy="4205"/>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0" name="Google Shape;30;p27"/>
            <p:cNvSpPr/>
            <p:nvPr/>
          </p:nvSpPr>
          <p:spPr>
            <a:xfrm rot="10800000">
              <a:off x="-293325" y="527518"/>
              <a:ext cx="4205" cy="4205"/>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1" name="Google Shape;31;p27"/>
            <p:cNvSpPr/>
            <p:nvPr/>
          </p:nvSpPr>
          <p:spPr>
            <a:xfrm rot="10800000">
              <a:off x="-293325" y="482735"/>
              <a:ext cx="4205" cy="4205"/>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2" name="Google Shape;32;p27"/>
            <p:cNvSpPr/>
            <p:nvPr/>
          </p:nvSpPr>
          <p:spPr>
            <a:xfrm rot="10800000">
              <a:off x="-293325" y="438162"/>
              <a:ext cx="4205" cy="4205"/>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3" name="Google Shape;33;p27"/>
            <p:cNvSpPr/>
            <p:nvPr/>
          </p:nvSpPr>
          <p:spPr>
            <a:xfrm rot="10800000">
              <a:off x="-293325" y="393588"/>
              <a:ext cx="4205" cy="4205"/>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 name="Google Shape;34;p27"/>
            <p:cNvSpPr/>
            <p:nvPr/>
          </p:nvSpPr>
          <p:spPr>
            <a:xfrm rot="10800000">
              <a:off x="-293325" y="349015"/>
              <a:ext cx="4205" cy="4205"/>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 name="Google Shape;35;p27"/>
            <p:cNvSpPr/>
            <p:nvPr/>
          </p:nvSpPr>
          <p:spPr>
            <a:xfrm rot="10800000">
              <a:off x="-293325" y="304232"/>
              <a:ext cx="4205" cy="4205"/>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 name="Google Shape;36;p27"/>
            <p:cNvSpPr/>
            <p:nvPr/>
          </p:nvSpPr>
          <p:spPr>
            <a:xfrm rot="10800000">
              <a:off x="-248542" y="572301"/>
              <a:ext cx="4205" cy="4205"/>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 name="Google Shape;37;p27"/>
            <p:cNvSpPr/>
            <p:nvPr/>
          </p:nvSpPr>
          <p:spPr>
            <a:xfrm rot="10800000">
              <a:off x="-248542" y="527728"/>
              <a:ext cx="4205" cy="4205"/>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 name="Google Shape;38;p27"/>
            <p:cNvSpPr/>
            <p:nvPr/>
          </p:nvSpPr>
          <p:spPr>
            <a:xfrm rot="10800000">
              <a:off x="-248542" y="482945"/>
              <a:ext cx="4205" cy="4205"/>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 name="Google Shape;39;p27"/>
            <p:cNvSpPr/>
            <p:nvPr/>
          </p:nvSpPr>
          <p:spPr>
            <a:xfrm rot="10800000">
              <a:off x="-248542" y="438372"/>
              <a:ext cx="4205" cy="4205"/>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 name="Google Shape;40;p27"/>
            <p:cNvSpPr/>
            <p:nvPr/>
          </p:nvSpPr>
          <p:spPr>
            <a:xfrm rot="10800000">
              <a:off x="-248542" y="393799"/>
              <a:ext cx="4205" cy="4205"/>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 name="Google Shape;41;p27"/>
            <p:cNvSpPr/>
            <p:nvPr/>
          </p:nvSpPr>
          <p:spPr>
            <a:xfrm rot="10800000">
              <a:off x="-248542" y="349226"/>
              <a:ext cx="4205" cy="4205"/>
            </a:xfrm>
            <a:custGeom>
              <a:rect b="b" l="l" r="r" t="t"/>
              <a:pathLst>
                <a:path extrusionOk="0" h="19050" w="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 name="Google Shape;42;p27"/>
            <p:cNvSpPr/>
            <p:nvPr/>
          </p:nvSpPr>
          <p:spPr>
            <a:xfrm rot="10800000">
              <a:off x="-248542" y="304442"/>
              <a:ext cx="4205" cy="4205"/>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 name="Google Shape;43;p27"/>
            <p:cNvSpPr/>
            <p:nvPr/>
          </p:nvSpPr>
          <p:spPr>
            <a:xfrm rot="10800000">
              <a:off x="-203338" y="572722"/>
              <a:ext cx="4205" cy="4205"/>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 name="Google Shape;44;p27"/>
            <p:cNvSpPr/>
            <p:nvPr/>
          </p:nvSpPr>
          <p:spPr>
            <a:xfrm rot="10800000">
              <a:off x="-203338" y="528149"/>
              <a:ext cx="4205" cy="4205"/>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 name="Google Shape;45;p27"/>
            <p:cNvSpPr/>
            <p:nvPr/>
          </p:nvSpPr>
          <p:spPr>
            <a:xfrm rot="10800000">
              <a:off x="-203338" y="483366"/>
              <a:ext cx="4205" cy="4205"/>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 name="Google Shape;46;p27"/>
            <p:cNvSpPr/>
            <p:nvPr/>
          </p:nvSpPr>
          <p:spPr>
            <a:xfrm rot="10800000">
              <a:off x="-203338" y="438792"/>
              <a:ext cx="4205" cy="4205"/>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 name="Google Shape;47;p27"/>
            <p:cNvSpPr/>
            <p:nvPr/>
          </p:nvSpPr>
          <p:spPr>
            <a:xfrm rot="10800000">
              <a:off x="-203338" y="394219"/>
              <a:ext cx="4205" cy="4205"/>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 name="Google Shape;48;p27"/>
            <p:cNvSpPr/>
            <p:nvPr/>
          </p:nvSpPr>
          <p:spPr>
            <a:xfrm rot="10800000">
              <a:off x="-203338" y="349646"/>
              <a:ext cx="4205" cy="4205"/>
            </a:xfrm>
            <a:custGeom>
              <a:rect b="b" l="l" r="r" t="t"/>
              <a:pathLst>
                <a:path extrusionOk="0" h="19050" w="19050">
                  <a:moveTo>
                    <a:pt x="20479" y="13811"/>
                  </a:moveTo>
                  <a:cubicBezTo>
                    <a:pt x="20479" y="17493"/>
                    <a:pt x="17493" y="20479"/>
                    <a:pt x="13811" y="20479"/>
                  </a:cubicBezTo>
                  <a:cubicBezTo>
                    <a:pt x="10129" y="20479"/>
                    <a:pt x="7143" y="17493"/>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 name="Google Shape;49;p27"/>
            <p:cNvSpPr/>
            <p:nvPr/>
          </p:nvSpPr>
          <p:spPr>
            <a:xfrm rot="10800000">
              <a:off x="-203338" y="304863"/>
              <a:ext cx="4205" cy="4205"/>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 name="Google Shape;50;p27"/>
            <p:cNvSpPr/>
            <p:nvPr/>
          </p:nvSpPr>
          <p:spPr>
            <a:xfrm rot="10800000">
              <a:off x="-160447" y="571040"/>
              <a:ext cx="6308" cy="6308"/>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 name="Google Shape;51;p27"/>
            <p:cNvSpPr/>
            <p:nvPr/>
          </p:nvSpPr>
          <p:spPr>
            <a:xfrm rot="10800000">
              <a:off x="-160447" y="526467"/>
              <a:ext cx="6308" cy="6308"/>
            </a:xfrm>
            <a:custGeom>
              <a:rect b="b" l="l" r="r" t="t"/>
              <a:pathLst>
                <a:path extrusionOk="0" h="28575" w="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 name="Google Shape;52;p27"/>
            <p:cNvSpPr/>
            <p:nvPr/>
          </p:nvSpPr>
          <p:spPr>
            <a:xfrm rot="10800000">
              <a:off x="-160447" y="481684"/>
              <a:ext cx="6308" cy="6308"/>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 name="Google Shape;53;p27"/>
            <p:cNvSpPr/>
            <p:nvPr/>
          </p:nvSpPr>
          <p:spPr>
            <a:xfrm rot="10800000">
              <a:off x="-160447" y="437110"/>
              <a:ext cx="6308" cy="6308"/>
            </a:xfrm>
            <a:custGeom>
              <a:rect b="b" l="l" r="r" t="t"/>
              <a:pathLst>
                <a:path extrusionOk="0" h="28575" w="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 name="Google Shape;54;p27"/>
            <p:cNvSpPr/>
            <p:nvPr/>
          </p:nvSpPr>
          <p:spPr>
            <a:xfrm rot="10800000">
              <a:off x="-160447" y="392537"/>
              <a:ext cx="6308" cy="6308"/>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 name="Google Shape;55;p27"/>
            <p:cNvSpPr/>
            <p:nvPr/>
          </p:nvSpPr>
          <p:spPr>
            <a:xfrm rot="10800000">
              <a:off x="-160447" y="347964"/>
              <a:ext cx="6308" cy="6308"/>
            </a:xfrm>
            <a:custGeom>
              <a:rect b="b" l="l" r="r" t="t"/>
              <a:pathLst>
                <a:path extrusionOk="0" h="28575" w="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 name="Google Shape;56;p27"/>
            <p:cNvSpPr/>
            <p:nvPr/>
          </p:nvSpPr>
          <p:spPr>
            <a:xfrm rot="10800000">
              <a:off x="-160447" y="303181"/>
              <a:ext cx="6308" cy="6308"/>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 name="Google Shape;57;p27"/>
            <p:cNvSpPr/>
            <p:nvPr/>
          </p:nvSpPr>
          <p:spPr>
            <a:xfrm rot="10800000">
              <a:off x="-115453" y="571460"/>
              <a:ext cx="6308" cy="6308"/>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 name="Google Shape;58;p27"/>
            <p:cNvSpPr/>
            <p:nvPr/>
          </p:nvSpPr>
          <p:spPr>
            <a:xfrm rot="10800000">
              <a:off x="-115453" y="526887"/>
              <a:ext cx="6308" cy="6308"/>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 name="Google Shape;59;p27"/>
            <p:cNvSpPr/>
            <p:nvPr/>
          </p:nvSpPr>
          <p:spPr>
            <a:xfrm rot="10800000">
              <a:off x="-115453" y="482104"/>
              <a:ext cx="6308" cy="6308"/>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 name="Google Shape;60;p27"/>
            <p:cNvSpPr/>
            <p:nvPr/>
          </p:nvSpPr>
          <p:spPr>
            <a:xfrm rot="10800000">
              <a:off x="-115453" y="437531"/>
              <a:ext cx="6308" cy="6308"/>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 name="Google Shape;61;p27"/>
            <p:cNvSpPr/>
            <p:nvPr/>
          </p:nvSpPr>
          <p:spPr>
            <a:xfrm rot="10800000">
              <a:off x="-115453" y="392958"/>
              <a:ext cx="6308" cy="6308"/>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 name="Google Shape;62;p27"/>
            <p:cNvSpPr/>
            <p:nvPr/>
          </p:nvSpPr>
          <p:spPr>
            <a:xfrm rot="10800000">
              <a:off x="-115453" y="348385"/>
              <a:ext cx="6308" cy="6308"/>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 name="Google Shape;63;p27"/>
            <p:cNvSpPr/>
            <p:nvPr/>
          </p:nvSpPr>
          <p:spPr>
            <a:xfrm rot="10800000">
              <a:off x="-115453" y="303601"/>
              <a:ext cx="6308" cy="6308"/>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 name="Google Shape;64;p27"/>
            <p:cNvSpPr/>
            <p:nvPr/>
          </p:nvSpPr>
          <p:spPr>
            <a:xfrm rot="10800000">
              <a:off x="-70670" y="571671"/>
              <a:ext cx="6308" cy="6308"/>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 name="Google Shape;65;p27"/>
            <p:cNvSpPr/>
            <p:nvPr/>
          </p:nvSpPr>
          <p:spPr>
            <a:xfrm rot="10800000">
              <a:off x="-70670" y="527098"/>
              <a:ext cx="6308" cy="6308"/>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 name="Google Shape;66;p27"/>
            <p:cNvSpPr/>
            <p:nvPr/>
          </p:nvSpPr>
          <p:spPr>
            <a:xfrm rot="10800000">
              <a:off x="-70670" y="482314"/>
              <a:ext cx="6308" cy="6308"/>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 name="Google Shape;67;p27"/>
            <p:cNvSpPr/>
            <p:nvPr/>
          </p:nvSpPr>
          <p:spPr>
            <a:xfrm rot="10800000">
              <a:off x="-70670" y="437741"/>
              <a:ext cx="6308" cy="6308"/>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 name="Google Shape;68;p27"/>
            <p:cNvSpPr/>
            <p:nvPr/>
          </p:nvSpPr>
          <p:spPr>
            <a:xfrm rot="10800000">
              <a:off x="-70670" y="393168"/>
              <a:ext cx="6308" cy="6308"/>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 name="Google Shape;69;p27"/>
            <p:cNvSpPr/>
            <p:nvPr/>
          </p:nvSpPr>
          <p:spPr>
            <a:xfrm rot="10800000">
              <a:off x="-70670" y="348595"/>
              <a:ext cx="6308" cy="6308"/>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 name="Google Shape;70;p27"/>
            <p:cNvSpPr/>
            <p:nvPr/>
          </p:nvSpPr>
          <p:spPr>
            <a:xfrm rot="10800000">
              <a:off x="-70670" y="303812"/>
              <a:ext cx="6308" cy="6308"/>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 name="Google Shape;71;p27"/>
            <p:cNvSpPr/>
            <p:nvPr/>
          </p:nvSpPr>
          <p:spPr>
            <a:xfrm rot="10800000">
              <a:off x="-27568" y="569989"/>
              <a:ext cx="8410" cy="8410"/>
            </a:xfrm>
            <a:custGeom>
              <a:rect b="b" l="l" r="r" t="t"/>
              <a:pathLst>
                <a:path extrusionOk="0" h="38100" w="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 name="Google Shape;72;p27"/>
            <p:cNvSpPr/>
            <p:nvPr/>
          </p:nvSpPr>
          <p:spPr>
            <a:xfrm rot="10800000">
              <a:off x="-27568" y="525416"/>
              <a:ext cx="8410" cy="841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 name="Google Shape;73;p27"/>
            <p:cNvSpPr/>
            <p:nvPr/>
          </p:nvSpPr>
          <p:spPr>
            <a:xfrm rot="10800000">
              <a:off x="-27568" y="480632"/>
              <a:ext cx="8410" cy="8410"/>
            </a:xfrm>
            <a:custGeom>
              <a:rect b="b" l="l" r="r" t="t"/>
              <a:pathLst>
                <a:path extrusionOk="0" h="38100" w="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 name="Google Shape;74;p27"/>
            <p:cNvSpPr/>
            <p:nvPr/>
          </p:nvSpPr>
          <p:spPr>
            <a:xfrm rot="10800000">
              <a:off x="-27568" y="436059"/>
              <a:ext cx="8410" cy="841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 name="Google Shape;75;p27"/>
            <p:cNvSpPr/>
            <p:nvPr/>
          </p:nvSpPr>
          <p:spPr>
            <a:xfrm rot="10800000">
              <a:off x="-27568" y="391486"/>
              <a:ext cx="8410" cy="841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 name="Google Shape;76;p27"/>
            <p:cNvSpPr/>
            <p:nvPr/>
          </p:nvSpPr>
          <p:spPr>
            <a:xfrm rot="10800000">
              <a:off x="-27568" y="346913"/>
              <a:ext cx="8410" cy="841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 name="Google Shape;77;p27"/>
            <p:cNvSpPr/>
            <p:nvPr/>
          </p:nvSpPr>
          <p:spPr>
            <a:xfrm rot="10800000">
              <a:off x="-27568" y="302130"/>
              <a:ext cx="8410" cy="841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 name="Google Shape;78;p27"/>
            <p:cNvSpPr/>
            <p:nvPr/>
          </p:nvSpPr>
          <p:spPr>
            <a:xfrm rot="10800000">
              <a:off x="17425" y="570409"/>
              <a:ext cx="8410" cy="841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 name="Google Shape;79;p27"/>
            <p:cNvSpPr/>
            <p:nvPr/>
          </p:nvSpPr>
          <p:spPr>
            <a:xfrm rot="10800000">
              <a:off x="17425" y="525836"/>
              <a:ext cx="8410" cy="841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 name="Google Shape;80;p27"/>
            <p:cNvSpPr/>
            <p:nvPr/>
          </p:nvSpPr>
          <p:spPr>
            <a:xfrm rot="10800000">
              <a:off x="17425" y="481053"/>
              <a:ext cx="8410" cy="841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 name="Google Shape;81;p27"/>
            <p:cNvSpPr/>
            <p:nvPr/>
          </p:nvSpPr>
          <p:spPr>
            <a:xfrm rot="10800000">
              <a:off x="17425" y="436480"/>
              <a:ext cx="8410" cy="841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 name="Google Shape;82;p27"/>
            <p:cNvSpPr/>
            <p:nvPr/>
          </p:nvSpPr>
          <p:spPr>
            <a:xfrm rot="10800000">
              <a:off x="17425" y="391906"/>
              <a:ext cx="8410" cy="841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 name="Google Shape;83;p27"/>
            <p:cNvSpPr/>
            <p:nvPr/>
          </p:nvSpPr>
          <p:spPr>
            <a:xfrm rot="10800000">
              <a:off x="17425" y="347333"/>
              <a:ext cx="8410" cy="841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 name="Google Shape;84;p27"/>
            <p:cNvSpPr/>
            <p:nvPr/>
          </p:nvSpPr>
          <p:spPr>
            <a:xfrm rot="10800000">
              <a:off x="17425" y="302550"/>
              <a:ext cx="8410" cy="841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 name="Google Shape;85;p27"/>
            <p:cNvSpPr/>
            <p:nvPr/>
          </p:nvSpPr>
          <p:spPr>
            <a:xfrm rot="10800000">
              <a:off x="60316" y="568727"/>
              <a:ext cx="10513" cy="10513"/>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 name="Google Shape;86;p27"/>
            <p:cNvSpPr/>
            <p:nvPr/>
          </p:nvSpPr>
          <p:spPr>
            <a:xfrm rot="10800000">
              <a:off x="60316" y="524154"/>
              <a:ext cx="10513" cy="10513"/>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 name="Google Shape;87;p27"/>
            <p:cNvSpPr/>
            <p:nvPr/>
          </p:nvSpPr>
          <p:spPr>
            <a:xfrm rot="10800000">
              <a:off x="60316" y="479371"/>
              <a:ext cx="10513" cy="10513"/>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 name="Google Shape;88;p27"/>
            <p:cNvSpPr/>
            <p:nvPr/>
          </p:nvSpPr>
          <p:spPr>
            <a:xfrm rot="10800000">
              <a:off x="60316" y="434798"/>
              <a:ext cx="10513" cy="10513"/>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 name="Google Shape;89;p27"/>
            <p:cNvSpPr/>
            <p:nvPr/>
          </p:nvSpPr>
          <p:spPr>
            <a:xfrm rot="10800000">
              <a:off x="60316" y="390224"/>
              <a:ext cx="10513" cy="10513"/>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 name="Google Shape;90;p27"/>
            <p:cNvSpPr/>
            <p:nvPr/>
          </p:nvSpPr>
          <p:spPr>
            <a:xfrm rot="10800000">
              <a:off x="60316" y="345651"/>
              <a:ext cx="10513" cy="10513"/>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 name="Google Shape;91;p27"/>
            <p:cNvSpPr/>
            <p:nvPr/>
          </p:nvSpPr>
          <p:spPr>
            <a:xfrm rot="10800000">
              <a:off x="60316" y="300868"/>
              <a:ext cx="10513" cy="10513"/>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 name="Google Shape;92;p27"/>
            <p:cNvSpPr/>
            <p:nvPr/>
          </p:nvSpPr>
          <p:spPr>
            <a:xfrm rot="10800000">
              <a:off x="105099" y="568937"/>
              <a:ext cx="10513" cy="10513"/>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3" name="Google Shape;93;p27"/>
            <p:cNvSpPr/>
            <p:nvPr/>
          </p:nvSpPr>
          <p:spPr>
            <a:xfrm rot="10800000">
              <a:off x="105099" y="524364"/>
              <a:ext cx="10513" cy="10513"/>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4" name="Google Shape;94;p27"/>
            <p:cNvSpPr/>
            <p:nvPr/>
          </p:nvSpPr>
          <p:spPr>
            <a:xfrm rot="10800000">
              <a:off x="105099" y="479581"/>
              <a:ext cx="10513" cy="10513"/>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5" name="Google Shape;95;p27"/>
            <p:cNvSpPr/>
            <p:nvPr/>
          </p:nvSpPr>
          <p:spPr>
            <a:xfrm rot="10800000">
              <a:off x="105099" y="435008"/>
              <a:ext cx="10513" cy="10513"/>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6" name="Google Shape;96;p27"/>
            <p:cNvSpPr/>
            <p:nvPr/>
          </p:nvSpPr>
          <p:spPr>
            <a:xfrm rot="10800000">
              <a:off x="105099" y="390435"/>
              <a:ext cx="10513" cy="10513"/>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7" name="Google Shape;97;p27"/>
            <p:cNvSpPr/>
            <p:nvPr/>
          </p:nvSpPr>
          <p:spPr>
            <a:xfrm rot="10800000">
              <a:off x="105099" y="345862"/>
              <a:ext cx="10513" cy="10513"/>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8" name="Google Shape;98;p27"/>
            <p:cNvSpPr/>
            <p:nvPr/>
          </p:nvSpPr>
          <p:spPr>
            <a:xfrm rot="10800000">
              <a:off x="105099" y="301078"/>
              <a:ext cx="10513" cy="10513"/>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9" name="Google Shape;99;p27"/>
            <p:cNvSpPr/>
            <p:nvPr/>
          </p:nvSpPr>
          <p:spPr>
            <a:xfrm rot="10800000">
              <a:off x="150303" y="613931"/>
              <a:ext cx="10513" cy="10513"/>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0" name="Google Shape;100;p27"/>
            <p:cNvSpPr/>
            <p:nvPr/>
          </p:nvSpPr>
          <p:spPr>
            <a:xfrm rot="10800000">
              <a:off x="150303" y="569358"/>
              <a:ext cx="10513" cy="10513"/>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1" name="Google Shape;101;p27"/>
            <p:cNvSpPr/>
            <p:nvPr/>
          </p:nvSpPr>
          <p:spPr>
            <a:xfrm rot="10800000">
              <a:off x="150303" y="524785"/>
              <a:ext cx="10513" cy="10513"/>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2" name="Google Shape;102;p27"/>
            <p:cNvSpPr/>
            <p:nvPr/>
          </p:nvSpPr>
          <p:spPr>
            <a:xfrm rot="10800000">
              <a:off x="150303" y="480002"/>
              <a:ext cx="10513" cy="10513"/>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3" name="Google Shape;103;p27"/>
            <p:cNvSpPr/>
            <p:nvPr/>
          </p:nvSpPr>
          <p:spPr>
            <a:xfrm rot="10800000">
              <a:off x="150303" y="435428"/>
              <a:ext cx="10513" cy="10513"/>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4" name="Google Shape;104;p27"/>
            <p:cNvSpPr/>
            <p:nvPr/>
          </p:nvSpPr>
          <p:spPr>
            <a:xfrm rot="10800000">
              <a:off x="150303" y="390855"/>
              <a:ext cx="10513" cy="10513"/>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5" name="Google Shape;105;p27"/>
            <p:cNvSpPr/>
            <p:nvPr/>
          </p:nvSpPr>
          <p:spPr>
            <a:xfrm rot="10800000">
              <a:off x="150303" y="346282"/>
              <a:ext cx="10513" cy="10513"/>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6" name="Google Shape;106;p27"/>
            <p:cNvSpPr/>
            <p:nvPr/>
          </p:nvSpPr>
          <p:spPr>
            <a:xfrm rot="10800000">
              <a:off x="150303" y="301499"/>
              <a:ext cx="10513" cy="10513"/>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7" name="Google Shape;107;p27"/>
            <p:cNvSpPr/>
            <p:nvPr/>
          </p:nvSpPr>
          <p:spPr>
            <a:xfrm rot="10800000">
              <a:off x="193194" y="612249"/>
              <a:ext cx="12615" cy="12615"/>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8" name="Google Shape;108;p27"/>
            <p:cNvSpPr/>
            <p:nvPr/>
          </p:nvSpPr>
          <p:spPr>
            <a:xfrm rot="10800000">
              <a:off x="193194" y="567676"/>
              <a:ext cx="12615" cy="12615"/>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9" name="Google Shape;109;p27"/>
            <p:cNvSpPr/>
            <p:nvPr/>
          </p:nvSpPr>
          <p:spPr>
            <a:xfrm rot="10800000">
              <a:off x="193194" y="523103"/>
              <a:ext cx="12615" cy="12615"/>
            </a:xfrm>
            <a:custGeom>
              <a:rect b="b" l="l" r="r" t="t"/>
              <a:pathLst>
                <a:path extrusionOk="0" h="57150" w="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0" name="Google Shape;110;p27"/>
            <p:cNvSpPr/>
            <p:nvPr/>
          </p:nvSpPr>
          <p:spPr>
            <a:xfrm rot="10800000">
              <a:off x="193194" y="478320"/>
              <a:ext cx="12615" cy="12615"/>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1" name="Google Shape;111;p27"/>
            <p:cNvSpPr/>
            <p:nvPr/>
          </p:nvSpPr>
          <p:spPr>
            <a:xfrm rot="10800000">
              <a:off x="193194" y="433746"/>
              <a:ext cx="12615" cy="12615"/>
            </a:xfrm>
            <a:custGeom>
              <a:rect b="b" l="l" r="r" t="t"/>
              <a:pathLst>
                <a:path extrusionOk="0" h="57150" w="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2" name="Google Shape;112;p27"/>
            <p:cNvSpPr/>
            <p:nvPr/>
          </p:nvSpPr>
          <p:spPr>
            <a:xfrm rot="10800000">
              <a:off x="193194" y="389173"/>
              <a:ext cx="12615" cy="12615"/>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3" name="Google Shape;113;p27"/>
            <p:cNvSpPr/>
            <p:nvPr/>
          </p:nvSpPr>
          <p:spPr>
            <a:xfrm rot="10800000">
              <a:off x="193194" y="344600"/>
              <a:ext cx="12615" cy="12615"/>
            </a:xfrm>
            <a:custGeom>
              <a:rect b="b" l="l" r="r" t="t"/>
              <a:pathLst>
                <a:path extrusionOk="0" h="57150" w="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4" name="Google Shape;114;p27"/>
            <p:cNvSpPr/>
            <p:nvPr/>
          </p:nvSpPr>
          <p:spPr>
            <a:xfrm rot="10800000">
              <a:off x="193194" y="299817"/>
              <a:ext cx="12615" cy="12615"/>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5" name="Google Shape;115;p27"/>
            <p:cNvSpPr/>
            <p:nvPr/>
          </p:nvSpPr>
          <p:spPr>
            <a:xfrm rot="10800000">
              <a:off x="237978" y="612459"/>
              <a:ext cx="12615" cy="12615"/>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6" name="Google Shape;116;p27"/>
            <p:cNvSpPr/>
            <p:nvPr/>
          </p:nvSpPr>
          <p:spPr>
            <a:xfrm rot="10800000">
              <a:off x="237978" y="567886"/>
              <a:ext cx="12615" cy="12615"/>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7" name="Google Shape;117;p27"/>
            <p:cNvSpPr/>
            <p:nvPr/>
          </p:nvSpPr>
          <p:spPr>
            <a:xfrm rot="10800000">
              <a:off x="237978" y="523313"/>
              <a:ext cx="12615" cy="12615"/>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8" name="Google Shape;118;p27"/>
            <p:cNvSpPr/>
            <p:nvPr/>
          </p:nvSpPr>
          <p:spPr>
            <a:xfrm rot="10800000">
              <a:off x="237978" y="478530"/>
              <a:ext cx="12615" cy="12615"/>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9" name="Google Shape;119;p27"/>
            <p:cNvSpPr/>
            <p:nvPr/>
          </p:nvSpPr>
          <p:spPr>
            <a:xfrm rot="10800000">
              <a:off x="237978" y="433957"/>
              <a:ext cx="12615" cy="12615"/>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0" name="Google Shape;120;p27"/>
            <p:cNvSpPr/>
            <p:nvPr/>
          </p:nvSpPr>
          <p:spPr>
            <a:xfrm rot="10800000">
              <a:off x="237978" y="389383"/>
              <a:ext cx="12615" cy="12615"/>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1" name="Google Shape;121;p27"/>
            <p:cNvSpPr/>
            <p:nvPr/>
          </p:nvSpPr>
          <p:spPr>
            <a:xfrm rot="10800000">
              <a:off x="237978" y="344810"/>
              <a:ext cx="12615" cy="12615"/>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2" name="Google Shape;122;p27"/>
            <p:cNvSpPr/>
            <p:nvPr/>
          </p:nvSpPr>
          <p:spPr>
            <a:xfrm rot="10800000">
              <a:off x="237978" y="300027"/>
              <a:ext cx="12615" cy="12615"/>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3" name="Google Shape;123;p27"/>
            <p:cNvSpPr/>
            <p:nvPr/>
          </p:nvSpPr>
          <p:spPr>
            <a:xfrm rot="10800000">
              <a:off x="282971" y="612880"/>
              <a:ext cx="12615" cy="12615"/>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4" name="Google Shape;124;p27"/>
            <p:cNvSpPr/>
            <p:nvPr/>
          </p:nvSpPr>
          <p:spPr>
            <a:xfrm rot="10800000">
              <a:off x="282971" y="568307"/>
              <a:ext cx="12615" cy="12615"/>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5" name="Google Shape;125;p27"/>
            <p:cNvSpPr/>
            <p:nvPr/>
          </p:nvSpPr>
          <p:spPr>
            <a:xfrm rot="10800000">
              <a:off x="282971" y="523734"/>
              <a:ext cx="12615" cy="12615"/>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6" name="Google Shape;126;p27"/>
            <p:cNvSpPr/>
            <p:nvPr/>
          </p:nvSpPr>
          <p:spPr>
            <a:xfrm rot="10800000">
              <a:off x="282971" y="478950"/>
              <a:ext cx="12615" cy="12615"/>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7" name="Google Shape;127;p27"/>
            <p:cNvSpPr/>
            <p:nvPr/>
          </p:nvSpPr>
          <p:spPr>
            <a:xfrm rot="10800000">
              <a:off x="282971" y="434377"/>
              <a:ext cx="12615" cy="12615"/>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8" name="Google Shape;128;p27"/>
            <p:cNvSpPr/>
            <p:nvPr/>
          </p:nvSpPr>
          <p:spPr>
            <a:xfrm rot="10800000">
              <a:off x="282971" y="389804"/>
              <a:ext cx="12615" cy="12615"/>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9" name="Google Shape;129;p27"/>
            <p:cNvSpPr/>
            <p:nvPr/>
          </p:nvSpPr>
          <p:spPr>
            <a:xfrm rot="10800000">
              <a:off x="282971" y="345231"/>
              <a:ext cx="12615" cy="12615"/>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0" name="Google Shape;130;p27"/>
            <p:cNvSpPr/>
            <p:nvPr/>
          </p:nvSpPr>
          <p:spPr>
            <a:xfrm rot="10800000">
              <a:off x="282971" y="300448"/>
              <a:ext cx="12615" cy="12615"/>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1" name="Google Shape;131;p27"/>
            <p:cNvSpPr/>
            <p:nvPr/>
          </p:nvSpPr>
          <p:spPr>
            <a:xfrm rot="10800000">
              <a:off x="326073" y="611198"/>
              <a:ext cx="14718" cy="14718"/>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2" name="Google Shape;132;p27"/>
            <p:cNvSpPr/>
            <p:nvPr/>
          </p:nvSpPr>
          <p:spPr>
            <a:xfrm rot="10800000">
              <a:off x="326073" y="566625"/>
              <a:ext cx="14718" cy="14718"/>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3" name="Google Shape;133;p27"/>
            <p:cNvSpPr/>
            <p:nvPr/>
          </p:nvSpPr>
          <p:spPr>
            <a:xfrm rot="10800000">
              <a:off x="326073" y="522052"/>
              <a:ext cx="14718" cy="14718"/>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4" name="Google Shape;134;p27"/>
            <p:cNvSpPr/>
            <p:nvPr/>
          </p:nvSpPr>
          <p:spPr>
            <a:xfrm rot="10800000">
              <a:off x="326073" y="477268"/>
              <a:ext cx="14718" cy="14718"/>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5" name="Google Shape;135;p27"/>
            <p:cNvSpPr/>
            <p:nvPr/>
          </p:nvSpPr>
          <p:spPr>
            <a:xfrm rot="10800000">
              <a:off x="326073" y="432695"/>
              <a:ext cx="14718" cy="14718"/>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6" name="Google Shape;136;p27"/>
            <p:cNvSpPr/>
            <p:nvPr/>
          </p:nvSpPr>
          <p:spPr>
            <a:xfrm rot="10800000">
              <a:off x="326073" y="388122"/>
              <a:ext cx="14718" cy="14718"/>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7" name="Google Shape;137;p27"/>
            <p:cNvSpPr/>
            <p:nvPr/>
          </p:nvSpPr>
          <p:spPr>
            <a:xfrm rot="10800000">
              <a:off x="326073" y="343549"/>
              <a:ext cx="14718" cy="14718"/>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8" name="Google Shape;138;p27"/>
            <p:cNvSpPr/>
            <p:nvPr/>
          </p:nvSpPr>
          <p:spPr>
            <a:xfrm rot="10800000">
              <a:off x="326073" y="298766"/>
              <a:ext cx="14718" cy="14718"/>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9" name="Google Shape;139;p27"/>
            <p:cNvSpPr/>
            <p:nvPr/>
          </p:nvSpPr>
          <p:spPr>
            <a:xfrm rot="10800000">
              <a:off x="370856" y="655981"/>
              <a:ext cx="14718" cy="14718"/>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0" name="Google Shape;140;p27"/>
            <p:cNvSpPr/>
            <p:nvPr/>
          </p:nvSpPr>
          <p:spPr>
            <a:xfrm rot="10800000">
              <a:off x="370856" y="611408"/>
              <a:ext cx="14718" cy="14718"/>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1" name="Google Shape;141;p27"/>
            <p:cNvSpPr/>
            <p:nvPr/>
          </p:nvSpPr>
          <p:spPr>
            <a:xfrm rot="10800000">
              <a:off x="370856" y="566835"/>
              <a:ext cx="14718" cy="14718"/>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2" name="Google Shape;142;p27"/>
            <p:cNvSpPr/>
            <p:nvPr/>
          </p:nvSpPr>
          <p:spPr>
            <a:xfrm rot="10800000">
              <a:off x="370856" y="522262"/>
              <a:ext cx="14718" cy="14718"/>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3" name="Google Shape;143;p27"/>
            <p:cNvSpPr/>
            <p:nvPr/>
          </p:nvSpPr>
          <p:spPr>
            <a:xfrm rot="10800000">
              <a:off x="370856" y="477479"/>
              <a:ext cx="14718" cy="14718"/>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4" name="Google Shape;144;p27"/>
            <p:cNvSpPr/>
            <p:nvPr/>
          </p:nvSpPr>
          <p:spPr>
            <a:xfrm rot="10800000">
              <a:off x="370856" y="432905"/>
              <a:ext cx="14718" cy="14718"/>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5" name="Google Shape;145;p27"/>
            <p:cNvSpPr/>
            <p:nvPr/>
          </p:nvSpPr>
          <p:spPr>
            <a:xfrm rot="10800000">
              <a:off x="370856" y="388332"/>
              <a:ext cx="14718" cy="14718"/>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6" name="Google Shape;146;p27"/>
            <p:cNvSpPr/>
            <p:nvPr/>
          </p:nvSpPr>
          <p:spPr>
            <a:xfrm rot="10800000">
              <a:off x="370856" y="343759"/>
              <a:ext cx="14718" cy="14718"/>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7" name="Google Shape;147;p27"/>
            <p:cNvSpPr/>
            <p:nvPr/>
          </p:nvSpPr>
          <p:spPr>
            <a:xfrm rot="10800000">
              <a:off x="370856" y="298976"/>
              <a:ext cx="14718" cy="14718"/>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8" name="Google Shape;148;p27"/>
            <p:cNvSpPr/>
            <p:nvPr/>
          </p:nvSpPr>
          <p:spPr>
            <a:xfrm rot="10800000">
              <a:off x="415849" y="656402"/>
              <a:ext cx="14718" cy="14718"/>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9" name="Google Shape;149;p27"/>
            <p:cNvSpPr/>
            <p:nvPr/>
          </p:nvSpPr>
          <p:spPr>
            <a:xfrm rot="10800000">
              <a:off x="415849" y="611828"/>
              <a:ext cx="14718" cy="14718"/>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0" name="Google Shape;150;p27"/>
            <p:cNvSpPr/>
            <p:nvPr/>
          </p:nvSpPr>
          <p:spPr>
            <a:xfrm rot="10800000">
              <a:off x="415849" y="567255"/>
              <a:ext cx="14718" cy="14718"/>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1" name="Google Shape;151;p27"/>
            <p:cNvSpPr/>
            <p:nvPr/>
          </p:nvSpPr>
          <p:spPr>
            <a:xfrm rot="10800000">
              <a:off x="415849" y="522682"/>
              <a:ext cx="14718" cy="14718"/>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2" name="Google Shape;152;p27"/>
            <p:cNvSpPr/>
            <p:nvPr/>
          </p:nvSpPr>
          <p:spPr>
            <a:xfrm rot="10800000">
              <a:off x="415849" y="477899"/>
              <a:ext cx="14718" cy="14718"/>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3" name="Google Shape;153;p27"/>
            <p:cNvSpPr/>
            <p:nvPr/>
          </p:nvSpPr>
          <p:spPr>
            <a:xfrm rot="10800000">
              <a:off x="415849" y="433326"/>
              <a:ext cx="14718" cy="14718"/>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4" name="Google Shape;154;p27"/>
            <p:cNvSpPr/>
            <p:nvPr/>
          </p:nvSpPr>
          <p:spPr>
            <a:xfrm rot="10800000">
              <a:off x="415849" y="388753"/>
              <a:ext cx="14718" cy="14718"/>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5" name="Google Shape;155;p27"/>
            <p:cNvSpPr/>
            <p:nvPr/>
          </p:nvSpPr>
          <p:spPr>
            <a:xfrm rot="10800000">
              <a:off x="415849" y="344180"/>
              <a:ext cx="14718" cy="14718"/>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6" name="Google Shape;156;p27"/>
            <p:cNvSpPr/>
            <p:nvPr/>
          </p:nvSpPr>
          <p:spPr>
            <a:xfrm rot="10800000">
              <a:off x="415849" y="299396"/>
              <a:ext cx="14718" cy="14718"/>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7" name="Google Shape;157;p27"/>
            <p:cNvSpPr/>
            <p:nvPr/>
          </p:nvSpPr>
          <p:spPr>
            <a:xfrm rot="10800000">
              <a:off x="458951" y="654930"/>
              <a:ext cx="16820" cy="16820"/>
            </a:xfrm>
            <a:custGeom>
              <a:rect b="b" l="l" r="r" t="t"/>
              <a:pathLst>
                <a:path extrusionOk="0" h="76200" w="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8" name="Google Shape;158;p27"/>
            <p:cNvSpPr/>
            <p:nvPr/>
          </p:nvSpPr>
          <p:spPr>
            <a:xfrm rot="10800000">
              <a:off x="458951" y="610357"/>
              <a:ext cx="16820" cy="1682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9" name="Google Shape;159;p27"/>
            <p:cNvSpPr/>
            <p:nvPr/>
          </p:nvSpPr>
          <p:spPr>
            <a:xfrm rot="10800000">
              <a:off x="458951" y="565784"/>
              <a:ext cx="16820" cy="1682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0" name="Google Shape;160;p27"/>
            <p:cNvSpPr/>
            <p:nvPr/>
          </p:nvSpPr>
          <p:spPr>
            <a:xfrm rot="10800000">
              <a:off x="458951" y="521211"/>
              <a:ext cx="16820" cy="1682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1" name="Google Shape;161;p27"/>
            <p:cNvSpPr/>
            <p:nvPr/>
          </p:nvSpPr>
          <p:spPr>
            <a:xfrm rot="10800000">
              <a:off x="458951" y="476427"/>
              <a:ext cx="16820" cy="1682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2" name="Google Shape;162;p27"/>
            <p:cNvSpPr/>
            <p:nvPr/>
          </p:nvSpPr>
          <p:spPr>
            <a:xfrm rot="10800000">
              <a:off x="458951" y="431854"/>
              <a:ext cx="16820" cy="1682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3" name="Google Shape;163;p27"/>
            <p:cNvSpPr/>
            <p:nvPr/>
          </p:nvSpPr>
          <p:spPr>
            <a:xfrm rot="10800000">
              <a:off x="458951" y="387281"/>
              <a:ext cx="16820" cy="1682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4" name="Google Shape;164;p27"/>
            <p:cNvSpPr/>
            <p:nvPr/>
          </p:nvSpPr>
          <p:spPr>
            <a:xfrm rot="10800000">
              <a:off x="458951" y="342708"/>
              <a:ext cx="16820" cy="16820"/>
            </a:xfrm>
            <a:custGeom>
              <a:rect b="b" l="l" r="r" t="t"/>
              <a:pathLst>
                <a:path extrusionOk="0" h="76200" w="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5" name="Google Shape;165;p27"/>
            <p:cNvSpPr/>
            <p:nvPr/>
          </p:nvSpPr>
          <p:spPr>
            <a:xfrm rot="10800000">
              <a:off x="458951" y="297925"/>
              <a:ext cx="16820" cy="1682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6" name="Google Shape;166;p27"/>
            <p:cNvSpPr/>
            <p:nvPr/>
          </p:nvSpPr>
          <p:spPr>
            <a:xfrm rot="10800000">
              <a:off x="503944" y="655140"/>
              <a:ext cx="16820" cy="16820"/>
            </a:xfrm>
            <a:custGeom>
              <a:rect b="b" l="l" r="r" t="t"/>
              <a:pathLst>
                <a:path extrusionOk="0" h="76200" w="76200">
                  <a:moveTo>
                    <a:pt x="7144" y="40481"/>
                  </a:moveTo>
                  <a:cubicBezTo>
                    <a:pt x="7144" y="59531"/>
                    <a:pt x="22384" y="73819"/>
                    <a:pt x="40481" y="73819"/>
                  </a:cubicBezTo>
                  <a:cubicBezTo>
                    <a:pt x="58579" y="73819"/>
                    <a:pt x="73819" y="58579"/>
                    <a:pt x="73819" y="40481"/>
                  </a:cubicBezTo>
                  <a:cubicBezTo>
                    <a:pt x="73819" y="22384"/>
                    <a:pt x="58579" y="7144"/>
                    <a:pt x="40481" y="7144"/>
                  </a:cubicBezTo>
                  <a:cubicBezTo>
                    <a:pt x="22384" y="7144"/>
                    <a:pt x="7144" y="21431"/>
                    <a:pt x="7144"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7" name="Google Shape;167;p27"/>
            <p:cNvSpPr/>
            <p:nvPr/>
          </p:nvSpPr>
          <p:spPr>
            <a:xfrm rot="10800000">
              <a:off x="503734" y="610567"/>
              <a:ext cx="16820" cy="1682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8" name="Google Shape;168;p27"/>
            <p:cNvSpPr/>
            <p:nvPr/>
          </p:nvSpPr>
          <p:spPr>
            <a:xfrm rot="10800000">
              <a:off x="503734" y="565994"/>
              <a:ext cx="16820" cy="1682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9" name="Google Shape;169;p27"/>
            <p:cNvSpPr/>
            <p:nvPr/>
          </p:nvSpPr>
          <p:spPr>
            <a:xfrm rot="10800000">
              <a:off x="503734" y="521421"/>
              <a:ext cx="16820" cy="1682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0" name="Google Shape;170;p27"/>
            <p:cNvSpPr/>
            <p:nvPr/>
          </p:nvSpPr>
          <p:spPr>
            <a:xfrm rot="10800000">
              <a:off x="503734" y="476638"/>
              <a:ext cx="16820" cy="1682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1" name="Google Shape;171;p27"/>
            <p:cNvSpPr/>
            <p:nvPr/>
          </p:nvSpPr>
          <p:spPr>
            <a:xfrm rot="10800000">
              <a:off x="503734" y="432064"/>
              <a:ext cx="16820" cy="1682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2" name="Google Shape;172;p27"/>
            <p:cNvSpPr/>
            <p:nvPr/>
          </p:nvSpPr>
          <p:spPr>
            <a:xfrm rot="10800000">
              <a:off x="503734" y="387491"/>
              <a:ext cx="16820" cy="1682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3" name="Google Shape;173;p27"/>
            <p:cNvSpPr/>
            <p:nvPr/>
          </p:nvSpPr>
          <p:spPr>
            <a:xfrm rot="10800000">
              <a:off x="503734" y="342918"/>
              <a:ext cx="16820" cy="1682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4" name="Google Shape;174;p27"/>
            <p:cNvSpPr/>
            <p:nvPr/>
          </p:nvSpPr>
          <p:spPr>
            <a:xfrm rot="10800000">
              <a:off x="503734" y="298135"/>
              <a:ext cx="16820" cy="1682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5" name="Google Shape;175;p27"/>
            <p:cNvSpPr/>
            <p:nvPr/>
          </p:nvSpPr>
          <p:spPr>
            <a:xfrm rot="10800000">
              <a:off x="548728" y="655350"/>
              <a:ext cx="16820" cy="16820"/>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6" name="Google Shape;176;p27"/>
            <p:cNvSpPr/>
            <p:nvPr/>
          </p:nvSpPr>
          <p:spPr>
            <a:xfrm rot="10800000">
              <a:off x="548728" y="610777"/>
              <a:ext cx="16820" cy="16820"/>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7" name="Google Shape;177;p27"/>
            <p:cNvSpPr/>
            <p:nvPr/>
          </p:nvSpPr>
          <p:spPr>
            <a:xfrm rot="10800000">
              <a:off x="548728" y="566414"/>
              <a:ext cx="16820" cy="1682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8" name="Google Shape;178;p27"/>
            <p:cNvSpPr/>
            <p:nvPr/>
          </p:nvSpPr>
          <p:spPr>
            <a:xfrm rot="10800000">
              <a:off x="548728" y="521841"/>
              <a:ext cx="16820" cy="1682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9" name="Google Shape;179;p27"/>
            <p:cNvSpPr/>
            <p:nvPr/>
          </p:nvSpPr>
          <p:spPr>
            <a:xfrm rot="10800000">
              <a:off x="548728" y="477058"/>
              <a:ext cx="16820" cy="1682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0" name="Google Shape;180;p27"/>
            <p:cNvSpPr/>
            <p:nvPr/>
          </p:nvSpPr>
          <p:spPr>
            <a:xfrm rot="10800000">
              <a:off x="548728" y="432275"/>
              <a:ext cx="16820" cy="16820"/>
            </a:xfrm>
            <a:custGeom>
              <a:rect b="b" l="l" r="r" t="t"/>
              <a:pathLst>
                <a:path extrusionOk="0" h="76200" w="76200">
                  <a:moveTo>
                    <a:pt x="75724" y="41434"/>
                  </a:moveTo>
                  <a:cubicBezTo>
                    <a:pt x="75724" y="60371"/>
                    <a:pt x="60372" y="75724"/>
                    <a:pt x="41434" y="75724"/>
                  </a:cubicBezTo>
                  <a:cubicBezTo>
                    <a:pt x="22496" y="75724"/>
                    <a:pt x="7144" y="60371"/>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1" name="Google Shape;181;p27"/>
            <p:cNvSpPr/>
            <p:nvPr/>
          </p:nvSpPr>
          <p:spPr>
            <a:xfrm rot="10800000">
              <a:off x="548728" y="387701"/>
              <a:ext cx="16820" cy="16820"/>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2" name="Google Shape;182;p27"/>
            <p:cNvSpPr/>
            <p:nvPr/>
          </p:nvSpPr>
          <p:spPr>
            <a:xfrm rot="10800000">
              <a:off x="548728" y="343339"/>
              <a:ext cx="16820" cy="1682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3" name="Google Shape;183;p27"/>
            <p:cNvSpPr/>
            <p:nvPr/>
          </p:nvSpPr>
          <p:spPr>
            <a:xfrm rot="10800000">
              <a:off x="548728" y="298345"/>
              <a:ext cx="16820" cy="16820"/>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4" name="Google Shape;184;p27"/>
            <p:cNvSpPr/>
            <p:nvPr/>
          </p:nvSpPr>
          <p:spPr>
            <a:xfrm rot="10800000">
              <a:off x="591619" y="698452"/>
              <a:ext cx="18923" cy="18923"/>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5" name="Google Shape;185;p27"/>
            <p:cNvSpPr/>
            <p:nvPr/>
          </p:nvSpPr>
          <p:spPr>
            <a:xfrm rot="10800000">
              <a:off x="591619" y="653668"/>
              <a:ext cx="18923" cy="18923"/>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6" name="Google Shape;186;p27"/>
            <p:cNvSpPr/>
            <p:nvPr/>
          </p:nvSpPr>
          <p:spPr>
            <a:xfrm rot="10800000">
              <a:off x="591619" y="609095"/>
              <a:ext cx="18923" cy="18923"/>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7" name="Google Shape;187;p27"/>
            <p:cNvSpPr/>
            <p:nvPr/>
          </p:nvSpPr>
          <p:spPr>
            <a:xfrm rot="10800000">
              <a:off x="591619" y="564522"/>
              <a:ext cx="18923" cy="18923"/>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8" name="Google Shape;188;p27"/>
            <p:cNvSpPr/>
            <p:nvPr/>
          </p:nvSpPr>
          <p:spPr>
            <a:xfrm rot="10800000">
              <a:off x="591619" y="519949"/>
              <a:ext cx="18923" cy="18923"/>
            </a:xfrm>
            <a:custGeom>
              <a:rect b="b" l="l" r="r" t="t"/>
              <a:pathLst>
                <a:path extrusionOk="0" h="85725" w="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9" name="Google Shape;189;p27"/>
            <p:cNvSpPr/>
            <p:nvPr/>
          </p:nvSpPr>
          <p:spPr>
            <a:xfrm rot="10800000">
              <a:off x="591619" y="475166"/>
              <a:ext cx="18923" cy="18923"/>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0" name="Google Shape;190;p27"/>
            <p:cNvSpPr/>
            <p:nvPr/>
          </p:nvSpPr>
          <p:spPr>
            <a:xfrm rot="10800000">
              <a:off x="591619" y="430593"/>
              <a:ext cx="18923" cy="18923"/>
            </a:xfrm>
            <a:custGeom>
              <a:rect b="b" l="l" r="r" t="t"/>
              <a:pathLst>
                <a:path extrusionOk="0" h="85725" w="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1" name="Google Shape;191;p27"/>
            <p:cNvSpPr/>
            <p:nvPr/>
          </p:nvSpPr>
          <p:spPr>
            <a:xfrm rot="10800000">
              <a:off x="591619" y="386019"/>
              <a:ext cx="18923" cy="18923"/>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2" name="Google Shape;192;p27"/>
            <p:cNvSpPr/>
            <p:nvPr/>
          </p:nvSpPr>
          <p:spPr>
            <a:xfrm rot="10800000">
              <a:off x="591619" y="341446"/>
              <a:ext cx="18923" cy="18923"/>
            </a:xfrm>
            <a:custGeom>
              <a:rect b="b" l="l" r="r" t="t"/>
              <a:pathLst>
                <a:path extrusionOk="0" h="85725" w="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3" name="Google Shape;193;p27"/>
            <p:cNvSpPr/>
            <p:nvPr/>
          </p:nvSpPr>
          <p:spPr>
            <a:xfrm rot="10800000">
              <a:off x="591619" y="296663"/>
              <a:ext cx="18923" cy="18923"/>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4" name="Google Shape;194;p27"/>
            <p:cNvSpPr/>
            <p:nvPr/>
          </p:nvSpPr>
          <p:spPr>
            <a:xfrm rot="10800000">
              <a:off x="636612" y="698872"/>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5" name="Google Shape;195;p27"/>
            <p:cNvSpPr/>
            <p:nvPr/>
          </p:nvSpPr>
          <p:spPr>
            <a:xfrm rot="10800000">
              <a:off x="636612" y="654089"/>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6" name="Google Shape;196;p27"/>
            <p:cNvSpPr/>
            <p:nvPr/>
          </p:nvSpPr>
          <p:spPr>
            <a:xfrm rot="10800000">
              <a:off x="636612" y="609516"/>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7" name="Google Shape;197;p27"/>
            <p:cNvSpPr/>
            <p:nvPr/>
          </p:nvSpPr>
          <p:spPr>
            <a:xfrm rot="10800000">
              <a:off x="636612" y="564943"/>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8" name="Google Shape;198;p27"/>
            <p:cNvSpPr/>
            <p:nvPr/>
          </p:nvSpPr>
          <p:spPr>
            <a:xfrm rot="10800000">
              <a:off x="636612" y="520370"/>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9" name="Google Shape;199;p27"/>
            <p:cNvSpPr/>
            <p:nvPr/>
          </p:nvSpPr>
          <p:spPr>
            <a:xfrm rot="10800000">
              <a:off x="636612" y="475586"/>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0" name="Google Shape;200;p27"/>
            <p:cNvSpPr/>
            <p:nvPr/>
          </p:nvSpPr>
          <p:spPr>
            <a:xfrm rot="10800000">
              <a:off x="636612" y="431013"/>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1" name="Google Shape;201;p27"/>
            <p:cNvSpPr/>
            <p:nvPr/>
          </p:nvSpPr>
          <p:spPr>
            <a:xfrm rot="10800000">
              <a:off x="636612" y="386440"/>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2" name="Google Shape;202;p27"/>
            <p:cNvSpPr/>
            <p:nvPr/>
          </p:nvSpPr>
          <p:spPr>
            <a:xfrm rot="10800000">
              <a:off x="636612" y="341867"/>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3" name="Google Shape;203;p27"/>
            <p:cNvSpPr/>
            <p:nvPr/>
          </p:nvSpPr>
          <p:spPr>
            <a:xfrm rot="10800000">
              <a:off x="636612" y="297084"/>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4" name="Google Shape;204;p27"/>
            <p:cNvSpPr/>
            <p:nvPr/>
          </p:nvSpPr>
          <p:spPr>
            <a:xfrm rot="10800000">
              <a:off x="681606" y="654509"/>
              <a:ext cx="18923" cy="18923"/>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5" name="Google Shape;205;p27"/>
            <p:cNvSpPr/>
            <p:nvPr/>
          </p:nvSpPr>
          <p:spPr>
            <a:xfrm rot="10800000">
              <a:off x="681606" y="609936"/>
              <a:ext cx="18923" cy="18923"/>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6" name="Google Shape;206;p27"/>
            <p:cNvSpPr/>
            <p:nvPr/>
          </p:nvSpPr>
          <p:spPr>
            <a:xfrm rot="10800000">
              <a:off x="681606" y="565363"/>
              <a:ext cx="18923" cy="18923"/>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7" name="Google Shape;207;p27"/>
            <p:cNvSpPr/>
            <p:nvPr/>
          </p:nvSpPr>
          <p:spPr>
            <a:xfrm rot="10800000">
              <a:off x="681606" y="520790"/>
              <a:ext cx="18923" cy="18923"/>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8" name="Google Shape;208;p27"/>
            <p:cNvSpPr/>
            <p:nvPr/>
          </p:nvSpPr>
          <p:spPr>
            <a:xfrm rot="10800000">
              <a:off x="681606" y="476007"/>
              <a:ext cx="18923" cy="18923"/>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9" name="Google Shape;209;p27"/>
            <p:cNvSpPr/>
            <p:nvPr/>
          </p:nvSpPr>
          <p:spPr>
            <a:xfrm rot="10800000">
              <a:off x="681606" y="431434"/>
              <a:ext cx="18923" cy="18923"/>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0" name="Google Shape;210;p27"/>
            <p:cNvSpPr/>
            <p:nvPr/>
          </p:nvSpPr>
          <p:spPr>
            <a:xfrm rot="10800000">
              <a:off x="681606" y="386860"/>
              <a:ext cx="18923" cy="18923"/>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1" name="Google Shape;211;p27"/>
            <p:cNvSpPr/>
            <p:nvPr/>
          </p:nvSpPr>
          <p:spPr>
            <a:xfrm rot="10800000">
              <a:off x="681606" y="342287"/>
              <a:ext cx="18923" cy="18923"/>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2" name="Google Shape;212;p27"/>
            <p:cNvSpPr/>
            <p:nvPr/>
          </p:nvSpPr>
          <p:spPr>
            <a:xfrm rot="10800000">
              <a:off x="681606" y="297504"/>
              <a:ext cx="18923" cy="18923"/>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3" name="Google Shape;213;p27"/>
            <p:cNvSpPr/>
            <p:nvPr/>
          </p:nvSpPr>
          <p:spPr>
            <a:xfrm rot="10800000">
              <a:off x="724707" y="697611"/>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4" name="Google Shape;214;p27"/>
            <p:cNvSpPr/>
            <p:nvPr/>
          </p:nvSpPr>
          <p:spPr>
            <a:xfrm rot="10800000">
              <a:off x="724707" y="652827"/>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5" name="Google Shape;215;p27"/>
            <p:cNvSpPr/>
            <p:nvPr/>
          </p:nvSpPr>
          <p:spPr>
            <a:xfrm rot="10800000">
              <a:off x="724707" y="608254"/>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6" name="Google Shape;216;p27"/>
            <p:cNvSpPr/>
            <p:nvPr/>
          </p:nvSpPr>
          <p:spPr>
            <a:xfrm rot="10800000">
              <a:off x="724707" y="563681"/>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7" name="Google Shape;217;p27"/>
            <p:cNvSpPr/>
            <p:nvPr/>
          </p:nvSpPr>
          <p:spPr>
            <a:xfrm rot="10800000">
              <a:off x="724707" y="519108"/>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8" name="Google Shape;218;p27"/>
            <p:cNvSpPr/>
            <p:nvPr/>
          </p:nvSpPr>
          <p:spPr>
            <a:xfrm rot="10800000">
              <a:off x="724707" y="474325"/>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9" name="Google Shape;219;p27"/>
            <p:cNvSpPr/>
            <p:nvPr/>
          </p:nvSpPr>
          <p:spPr>
            <a:xfrm rot="10800000">
              <a:off x="724707" y="429752"/>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0" name="Google Shape;220;p27"/>
            <p:cNvSpPr/>
            <p:nvPr/>
          </p:nvSpPr>
          <p:spPr>
            <a:xfrm rot="10800000">
              <a:off x="724707" y="385178"/>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1" name="Google Shape;221;p27"/>
            <p:cNvSpPr/>
            <p:nvPr/>
          </p:nvSpPr>
          <p:spPr>
            <a:xfrm rot="10800000">
              <a:off x="724707" y="340605"/>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2" name="Google Shape;222;p27"/>
            <p:cNvSpPr/>
            <p:nvPr/>
          </p:nvSpPr>
          <p:spPr>
            <a:xfrm rot="10800000">
              <a:off x="724707" y="295822"/>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3" name="Google Shape;223;p27"/>
            <p:cNvSpPr/>
            <p:nvPr/>
          </p:nvSpPr>
          <p:spPr>
            <a:xfrm rot="10800000">
              <a:off x="769491" y="697821"/>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4" name="Google Shape;224;p27"/>
            <p:cNvSpPr/>
            <p:nvPr/>
          </p:nvSpPr>
          <p:spPr>
            <a:xfrm rot="10800000">
              <a:off x="769491" y="653038"/>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5" name="Google Shape;225;p27"/>
            <p:cNvSpPr/>
            <p:nvPr/>
          </p:nvSpPr>
          <p:spPr>
            <a:xfrm rot="10800000">
              <a:off x="769491" y="608464"/>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6" name="Google Shape;226;p27"/>
            <p:cNvSpPr/>
            <p:nvPr/>
          </p:nvSpPr>
          <p:spPr>
            <a:xfrm rot="10800000">
              <a:off x="769491" y="563891"/>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7" name="Google Shape;227;p27"/>
            <p:cNvSpPr/>
            <p:nvPr/>
          </p:nvSpPr>
          <p:spPr>
            <a:xfrm rot="10800000">
              <a:off x="769491" y="519318"/>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8" name="Google Shape;228;p27"/>
            <p:cNvSpPr/>
            <p:nvPr/>
          </p:nvSpPr>
          <p:spPr>
            <a:xfrm rot="10800000">
              <a:off x="769491" y="474535"/>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9" name="Google Shape;229;p27"/>
            <p:cNvSpPr/>
            <p:nvPr/>
          </p:nvSpPr>
          <p:spPr>
            <a:xfrm rot="10800000">
              <a:off x="769491" y="429962"/>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0" name="Google Shape;230;p27"/>
            <p:cNvSpPr/>
            <p:nvPr/>
          </p:nvSpPr>
          <p:spPr>
            <a:xfrm rot="10800000">
              <a:off x="769491" y="385389"/>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1" name="Google Shape;231;p27"/>
            <p:cNvSpPr/>
            <p:nvPr/>
          </p:nvSpPr>
          <p:spPr>
            <a:xfrm rot="10800000">
              <a:off x="769491" y="340816"/>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2" name="Google Shape;232;p27"/>
            <p:cNvSpPr/>
            <p:nvPr/>
          </p:nvSpPr>
          <p:spPr>
            <a:xfrm rot="10800000">
              <a:off x="769491" y="296032"/>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3" name="Google Shape;233;p27"/>
            <p:cNvSpPr/>
            <p:nvPr/>
          </p:nvSpPr>
          <p:spPr>
            <a:xfrm rot="10800000">
              <a:off x="814484" y="698241"/>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4" name="Google Shape;234;p27"/>
            <p:cNvSpPr/>
            <p:nvPr/>
          </p:nvSpPr>
          <p:spPr>
            <a:xfrm rot="10800000">
              <a:off x="814484" y="653458"/>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5" name="Google Shape;235;p27"/>
            <p:cNvSpPr/>
            <p:nvPr/>
          </p:nvSpPr>
          <p:spPr>
            <a:xfrm rot="10800000">
              <a:off x="814484" y="608885"/>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6" name="Google Shape;236;p27"/>
            <p:cNvSpPr/>
            <p:nvPr/>
          </p:nvSpPr>
          <p:spPr>
            <a:xfrm rot="10800000">
              <a:off x="814484" y="564312"/>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7" name="Google Shape;237;p27"/>
            <p:cNvSpPr/>
            <p:nvPr/>
          </p:nvSpPr>
          <p:spPr>
            <a:xfrm rot="10800000">
              <a:off x="814484" y="519739"/>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8" name="Google Shape;238;p27"/>
            <p:cNvSpPr/>
            <p:nvPr/>
          </p:nvSpPr>
          <p:spPr>
            <a:xfrm rot="10800000">
              <a:off x="814484" y="474956"/>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9" name="Google Shape;239;p27"/>
            <p:cNvSpPr/>
            <p:nvPr/>
          </p:nvSpPr>
          <p:spPr>
            <a:xfrm rot="10800000">
              <a:off x="814484" y="430382"/>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0" name="Google Shape;240;p27"/>
            <p:cNvSpPr/>
            <p:nvPr/>
          </p:nvSpPr>
          <p:spPr>
            <a:xfrm rot="10800000">
              <a:off x="814484" y="385809"/>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1" name="Google Shape;241;p27"/>
            <p:cNvSpPr/>
            <p:nvPr/>
          </p:nvSpPr>
          <p:spPr>
            <a:xfrm rot="10800000">
              <a:off x="814484" y="341236"/>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6"/>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2" name="Google Shape;242;p27"/>
            <p:cNvSpPr/>
            <p:nvPr/>
          </p:nvSpPr>
          <p:spPr>
            <a:xfrm rot="10800000">
              <a:off x="814484" y="296453"/>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3" name="Google Shape;243;p27"/>
            <p:cNvSpPr/>
            <p:nvPr/>
          </p:nvSpPr>
          <p:spPr>
            <a:xfrm rot="10800000">
              <a:off x="857375" y="696559"/>
              <a:ext cx="23128" cy="23128"/>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4" name="Google Shape;244;p27"/>
            <p:cNvSpPr/>
            <p:nvPr/>
          </p:nvSpPr>
          <p:spPr>
            <a:xfrm rot="10800000">
              <a:off x="857375" y="651776"/>
              <a:ext cx="23128" cy="23128"/>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5" name="Google Shape;245;p27"/>
            <p:cNvSpPr/>
            <p:nvPr/>
          </p:nvSpPr>
          <p:spPr>
            <a:xfrm rot="10800000">
              <a:off x="857375" y="607203"/>
              <a:ext cx="23128" cy="23128"/>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6" name="Google Shape;246;p27"/>
            <p:cNvSpPr/>
            <p:nvPr/>
          </p:nvSpPr>
          <p:spPr>
            <a:xfrm rot="10800000">
              <a:off x="857375" y="562630"/>
              <a:ext cx="23128" cy="23128"/>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7" name="Google Shape;247;p27"/>
            <p:cNvSpPr/>
            <p:nvPr/>
          </p:nvSpPr>
          <p:spPr>
            <a:xfrm rot="10800000">
              <a:off x="857375" y="518057"/>
              <a:ext cx="23128" cy="23128"/>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8" name="Google Shape;248;p27"/>
            <p:cNvSpPr/>
            <p:nvPr/>
          </p:nvSpPr>
          <p:spPr>
            <a:xfrm rot="10800000">
              <a:off x="857375" y="473274"/>
              <a:ext cx="23128" cy="23128"/>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9" name="Google Shape;249;p27"/>
            <p:cNvSpPr/>
            <p:nvPr/>
          </p:nvSpPr>
          <p:spPr>
            <a:xfrm rot="10800000">
              <a:off x="857375" y="428700"/>
              <a:ext cx="23128" cy="23128"/>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50" name="Google Shape;250;p27"/>
            <p:cNvSpPr/>
            <p:nvPr/>
          </p:nvSpPr>
          <p:spPr>
            <a:xfrm rot="10800000">
              <a:off x="857375" y="384127"/>
              <a:ext cx="23128" cy="23128"/>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51" name="Google Shape;251;p27"/>
            <p:cNvSpPr/>
            <p:nvPr/>
          </p:nvSpPr>
          <p:spPr>
            <a:xfrm rot="10800000">
              <a:off x="857375" y="339554"/>
              <a:ext cx="23128" cy="23128"/>
            </a:xfrm>
            <a:custGeom>
              <a:rect b="b" l="l" r="r" t="t"/>
              <a:pathLst>
                <a:path extrusionOk="0" h="104775" w="104775">
                  <a:moveTo>
                    <a:pt x="100489" y="53816"/>
                  </a:moveTo>
                  <a:cubicBezTo>
                    <a:pt x="100489" y="79593"/>
                    <a:pt x="79593" y="100489"/>
                    <a:pt x="53816" y="100489"/>
                  </a:cubicBezTo>
                  <a:cubicBezTo>
                    <a:pt x="28040" y="100489"/>
                    <a:pt x="7144" y="79592"/>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52" name="Google Shape;252;p27"/>
            <p:cNvSpPr/>
            <p:nvPr/>
          </p:nvSpPr>
          <p:spPr>
            <a:xfrm rot="10800000">
              <a:off x="857375" y="294771"/>
              <a:ext cx="23128" cy="23128"/>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grpSp>
      <p:cxnSp>
        <p:nvCxnSpPr>
          <p:cNvPr id="253" name="Google Shape;253;p27"/>
          <p:cNvCxnSpPr/>
          <p:nvPr/>
        </p:nvCxnSpPr>
        <p:spPr>
          <a:xfrm>
            <a:off x="1095436" y="813375"/>
            <a:ext cx="10287000" cy="0"/>
          </a:xfrm>
          <a:prstGeom prst="straightConnector1">
            <a:avLst/>
          </a:prstGeom>
          <a:noFill/>
          <a:ln cap="flat" cmpd="sng" w="9525">
            <a:solidFill>
              <a:srgbClr val="36365C"/>
            </a:solidFill>
            <a:prstDash val="solid"/>
            <a:miter lim="800000"/>
            <a:headEnd len="sm" w="sm" type="none"/>
            <a:tailEnd len="sm" w="sm" type="none"/>
          </a:ln>
        </p:spPr>
      </p:cxnSp>
      <p:grpSp>
        <p:nvGrpSpPr>
          <p:cNvPr id="254" name="Google Shape;254;p27"/>
          <p:cNvGrpSpPr/>
          <p:nvPr/>
        </p:nvGrpSpPr>
        <p:grpSpPr>
          <a:xfrm>
            <a:off x="11659067" y="6316980"/>
            <a:ext cx="427800" cy="431129"/>
            <a:chOff x="11751285" y="6413402"/>
            <a:chExt cx="335940" cy="338554"/>
          </a:xfrm>
        </p:grpSpPr>
        <p:sp>
          <p:nvSpPr>
            <p:cNvPr id="255" name="Google Shape;255;p27"/>
            <p:cNvSpPr/>
            <p:nvPr/>
          </p:nvSpPr>
          <p:spPr>
            <a:xfrm>
              <a:off x="11751285" y="64134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56" name="Google Shape;256;p27"/>
            <p:cNvSpPr/>
            <p:nvPr/>
          </p:nvSpPr>
          <p:spPr>
            <a:xfrm>
              <a:off x="11797078" y="64134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57" name="Google Shape;257;p27"/>
            <p:cNvSpPr/>
            <p:nvPr/>
          </p:nvSpPr>
          <p:spPr>
            <a:xfrm>
              <a:off x="11842872" y="64134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58" name="Google Shape;258;p27"/>
            <p:cNvSpPr/>
            <p:nvPr/>
          </p:nvSpPr>
          <p:spPr>
            <a:xfrm>
              <a:off x="11888665" y="64134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59" name="Google Shape;259;p27"/>
            <p:cNvSpPr/>
            <p:nvPr/>
          </p:nvSpPr>
          <p:spPr>
            <a:xfrm>
              <a:off x="11934458" y="64134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0" name="Google Shape;260;p27"/>
            <p:cNvSpPr/>
            <p:nvPr/>
          </p:nvSpPr>
          <p:spPr>
            <a:xfrm>
              <a:off x="11980252" y="64134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1" name="Google Shape;261;p27"/>
            <p:cNvSpPr/>
            <p:nvPr/>
          </p:nvSpPr>
          <p:spPr>
            <a:xfrm>
              <a:off x="12026045" y="64134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2" name="Google Shape;262;p27"/>
            <p:cNvSpPr/>
            <p:nvPr/>
          </p:nvSpPr>
          <p:spPr>
            <a:xfrm>
              <a:off x="12071838" y="64134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3" name="Google Shape;263;p27"/>
            <p:cNvSpPr/>
            <p:nvPr/>
          </p:nvSpPr>
          <p:spPr>
            <a:xfrm>
              <a:off x="11751285" y="6459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4" name="Google Shape;264;p27"/>
            <p:cNvSpPr/>
            <p:nvPr/>
          </p:nvSpPr>
          <p:spPr>
            <a:xfrm>
              <a:off x="11797078" y="6459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5" name="Google Shape;265;p27"/>
            <p:cNvSpPr/>
            <p:nvPr/>
          </p:nvSpPr>
          <p:spPr>
            <a:xfrm>
              <a:off x="11842872" y="6459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6" name="Google Shape;266;p27"/>
            <p:cNvSpPr/>
            <p:nvPr/>
          </p:nvSpPr>
          <p:spPr>
            <a:xfrm>
              <a:off x="11888665" y="6459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7" name="Google Shape;267;p27"/>
            <p:cNvSpPr/>
            <p:nvPr/>
          </p:nvSpPr>
          <p:spPr>
            <a:xfrm>
              <a:off x="11934458" y="6459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8" name="Google Shape;268;p27"/>
            <p:cNvSpPr/>
            <p:nvPr/>
          </p:nvSpPr>
          <p:spPr>
            <a:xfrm>
              <a:off x="11980252" y="6459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9" name="Google Shape;269;p27"/>
            <p:cNvSpPr/>
            <p:nvPr/>
          </p:nvSpPr>
          <p:spPr>
            <a:xfrm>
              <a:off x="12026045" y="6459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0" name="Google Shape;270;p27"/>
            <p:cNvSpPr/>
            <p:nvPr/>
          </p:nvSpPr>
          <p:spPr>
            <a:xfrm>
              <a:off x="12071838" y="6459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1" name="Google Shape;271;p27"/>
            <p:cNvSpPr/>
            <p:nvPr/>
          </p:nvSpPr>
          <p:spPr>
            <a:xfrm>
              <a:off x="11751285" y="6505736"/>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2" name="Google Shape;272;p27"/>
            <p:cNvSpPr/>
            <p:nvPr/>
          </p:nvSpPr>
          <p:spPr>
            <a:xfrm>
              <a:off x="11797078" y="6505736"/>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3" name="Google Shape;273;p27"/>
            <p:cNvSpPr/>
            <p:nvPr/>
          </p:nvSpPr>
          <p:spPr>
            <a:xfrm>
              <a:off x="12026045" y="6505736"/>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4" name="Google Shape;274;p27"/>
            <p:cNvSpPr/>
            <p:nvPr/>
          </p:nvSpPr>
          <p:spPr>
            <a:xfrm>
              <a:off x="12071838" y="6505736"/>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5" name="Google Shape;275;p27"/>
            <p:cNvSpPr/>
            <p:nvPr/>
          </p:nvSpPr>
          <p:spPr>
            <a:xfrm>
              <a:off x="11751285" y="65519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6" name="Google Shape;276;p27"/>
            <p:cNvSpPr/>
            <p:nvPr/>
          </p:nvSpPr>
          <p:spPr>
            <a:xfrm>
              <a:off x="11797078" y="65519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7" name="Google Shape;277;p27"/>
            <p:cNvSpPr/>
            <p:nvPr/>
          </p:nvSpPr>
          <p:spPr>
            <a:xfrm>
              <a:off x="12026045" y="65519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8" name="Google Shape;278;p27"/>
            <p:cNvSpPr/>
            <p:nvPr/>
          </p:nvSpPr>
          <p:spPr>
            <a:xfrm>
              <a:off x="12071838" y="65519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9" name="Google Shape;279;p27"/>
            <p:cNvSpPr/>
            <p:nvPr/>
          </p:nvSpPr>
          <p:spPr>
            <a:xfrm>
              <a:off x="11751285" y="65980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0" name="Google Shape;280;p27"/>
            <p:cNvSpPr/>
            <p:nvPr/>
          </p:nvSpPr>
          <p:spPr>
            <a:xfrm>
              <a:off x="11797078" y="65980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1" name="Google Shape;281;p27"/>
            <p:cNvSpPr/>
            <p:nvPr/>
          </p:nvSpPr>
          <p:spPr>
            <a:xfrm>
              <a:off x="12026045" y="65980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2" name="Google Shape;282;p27"/>
            <p:cNvSpPr/>
            <p:nvPr/>
          </p:nvSpPr>
          <p:spPr>
            <a:xfrm>
              <a:off x="12071838" y="65980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3" name="Google Shape;283;p27"/>
            <p:cNvSpPr/>
            <p:nvPr/>
          </p:nvSpPr>
          <p:spPr>
            <a:xfrm>
              <a:off x="11751285" y="6644236"/>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4" name="Google Shape;284;p27"/>
            <p:cNvSpPr/>
            <p:nvPr/>
          </p:nvSpPr>
          <p:spPr>
            <a:xfrm>
              <a:off x="11797078" y="6644236"/>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5" name="Google Shape;285;p27"/>
            <p:cNvSpPr/>
            <p:nvPr/>
          </p:nvSpPr>
          <p:spPr>
            <a:xfrm>
              <a:off x="12026045" y="6644236"/>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6" name="Google Shape;286;p27"/>
            <p:cNvSpPr/>
            <p:nvPr/>
          </p:nvSpPr>
          <p:spPr>
            <a:xfrm>
              <a:off x="12071838" y="6644236"/>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7" name="Google Shape;287;p27"/>
            <p:cNvSpPr/>
            <p:nvPr/>
          </p:nvSpPr>
          <p:spPr>
            <a:xfrm>
              <a:off x="11751285" y="6690403"/>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8" name="Google Shape;288;p27"/>
            <p:cNvSpPr/>
            <p:nvPr/>
          </p:nvSpPr>
          <p:spPr>
            <a:xfrm>
              <a:off x="11797078" y="6690403"/>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9" name="Google Shape;289;p27"/>
            <p:cNvSpPr/>
            <p:nvPr/>
          </p:nvSpPr>
          <p:spPr>
            <a:xfrm>
              <a:off x="11842872" y="6690403"/>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0" name="Google Shape;290;p27"/>
            <p:cNvSpPr/>
            <p:nvPr/>
          </p:nvSpPr>
          <p:spPr>
            <a:xfrm>
              <a:off x="11888665" y="6690403"/>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1" name="Google Shape;291;p27"/>
            <p:cNvSpPr/>
            <p:nvPr/>
          </p:nvSpPr>
          <p:spPr>
            <a:xfrm>
              <a:off x="11934458" y="6690403"/>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2" name="Google Shape;292;p27"/>
            <p:cNvSpPr/>
            <p:nvPr/>
          </p:nvSpPr>
          <p:spPr>
            <a:xfrm>
              <a:off x="11980252" y="6690403"/>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3" name="Google Shape;293;p27"/>
            <p:cNvSpPr/>
            <p:nvPr/>
          </p:nvSpPr>
          <p:spPr>
            <a:xfrm>
              <a:off x="12026045" y="6690403"/>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4" name="Google Shape;294;p27"/>
            <p:cNvSpPr/>
            <p:nvPr/>
          </p:nvSpPr>
          <p:spPr>
            <a:xfrm>
              <a:off x="12071838" y="6690403"/>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5" name="Google Shape;295;p27"/>
            <p:cNvSpPr/>
            <p:nvPr/>
          </p:nvSpPr>
          <p:spPr>
            <a:xfrm>
              <a:off x="11751285" y="6736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6" name="Google Shape;296;p27"/>
            <p:cNvSpPr/>
            <p:nvPr/>
          </p:nvSpPr>
          <p:spPr>
            <a:xfrm>
              <a:off x="11797078" y="6736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7" name="Google Shape;297;p27"/>
            <p:cNvSpPr/>
            <p:nvPr/>
          </p:nvSpPr>
          <p:spPr>
            <a:xfrm>
              <a:off x="11842872" y="6736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8" name="Google Shape;298;p27"/>
            <p:cNvSpPr/>
            <p:nvPr/>
          </p:nvSpPr>
          <p:spPr>
            <a:xfrm>
              <a:off x="11888665" y="6736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9" name="Google Shape;299;p27"/>
            <p:cNvSpPr/>
            <p:nvPr/>
          </p:nvSpPr>
          <p:spPr>
            <a:xfrm>
              <a:off x="11934458" y="6736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00" name="Google Shape;300;p27"/>
            <p:cNvSpPr/>
            <p:nvPr/>
          </p:nvSpPr>
          <p:spPr>
            <a:xfrm>
              <a:off x="11980252" y="6736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01" name="Google Shape;301;p27"/>
            <p:cNvSpPr/>
            <p:nvPr/>
          </p:nvSpPr>
          <p:spPr>
            <a:xfrm>
              <a:off x="12026045" y="6736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02" name="Google Shape;302;p27"/>
            <p:cNvSpPr/>
            <p:nvPr/>
          </p:nvSpPr>
          <p:spPr>
            <a:xfrm>
              <a:off x="12071838" y="6736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pic>
        <p:nvPicPr>
          <p:cNvPr descr="C:\Users\HaLT15\Desktop\FPT Software Doc.png" id="303" name="Google Shape;303;p27"/>
          <p:cNvPicPr preferRelativeResize="0"/>
          <p:nvPr/>
        </p:nvPicPr>
        <p:blipFill rotWithShape="1">
          <a:blip r:embed="rId1">
            <a:alphaModFix/>
          </a:blip>
          <a:srcRect b="0" l="0" r="0" t="0"/>
          <a:stretch/>
        </p:blipFill>
        <p:spPr>
          <a:xfrm>
            <a:off x="11400032" y="297716"/>
            <a:ext cx="596154" cy="37760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hyperlink" Target="https://en.wikipedia.org/wiki/Transmitt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vmlDrawing" Target="../drawings/vmlDrawing2.vml"/><Relationship Id="rId4" Type="http://schemas.openxmlformats.org/officeDocument/2006/relationships/image" Target="../media/image29.png"/><Relationship Id="rId9" Type="http://schemas.openxmlformats.org/officeDocument/2006/relationships/image" Target="../media/image20.jpg"/><Relationship Id="rId5" Type="http://schemas.openxmlformats.org/officeDocument/2006/relationships/image" Target="../media/image13.png"/><Relationship Id="rId6" Type="http://schemas.openxmlformats.org/officeDocument/2006/relationships/package" Target="../embeddings/Microsoft_Excel_Sheet2.xlsx"/><Relationship Id="rId7" Type="http://schemas.openxmlformats.org/officeDocument/2006/relationships/package" Target="../embeddings/Microsoft_Excel_Sheet2.xlsx"/><Relationship Id="rId8"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vmlDrawing" Target="../drawings/vmlDrawing3.vml"/><Relationship Id="rId4" Type="http://schemas.openxmlformats.org/officeDocument/2006/relationships/image" Target="../media/image25.jpg"/><Relationship Id="rId5" Type="http://schemas.openxmlformats.org/officeDocument/2006/relationships/package" Target="../embeddings/Microsoft_Excel_Sheet3.xlsx"/><Relationship Id="rId6" Type="http://schemas.openxmlformats.org/officeDocument/2006/relationships/package" Target="../embeddings/Microsoft_Excel_Sheet3.xlsx"/><Relationship Id="rId7"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2.jpg"/><Relationship Id="rId4" Type="http://schemas.openxmlformats.org/officeDocument/2006/relationships/image" Target="../media/image36.png"/><Relationship Id="rId5"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vmlDrawing" Target="../drawings/vmlDrawing1.vml"/><Relationship Id="rId4" Type="http://schemas.openxmlformats.org/officeDocument/2006/relationships/package" Target="../embeddings/Microsoft_Excel_Sheet1.xlsx"/><Relationship Id="rId5" Type="http://schemas.openxmlformats.org/officeDocument/2006/relationships/package" Target="../embeddings/Microsoft_Excel_Sheet1.xlsx"/><Relationship Id="rId6"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
          <p:cNvSpPr txBox="1"/>
          <p:nvPr>
            <p:ph type="ctrTitle"/>
          </p:nvPr>
        </p:nvSpPr>
        <p:spPr>
          <a:xfrm>
            <a:off x="547200" y="3529095"/>
            <a:ext cx="9638486" cy="536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20673"/>
              </a:buClr>
              <a:buSzPts val="4400"/>
              <a:buFont typeface="Arial"/>
              <a:buNone/>
            </a:pPr>
            <a:r>
              <a:rPr b="0" lang="en-US" sz="4400">
                <a:latin typeface="Arial"/>
                <a:ea typeface="Arial"/>
                <a:cs typeface="Arial"/>
                <a:sym typeface="Arial"/>
              </a:rPr>
              <a:t>Lesson 1</a:t>
            </a:r>
            <a:endParaRPr b="0" sz="2000">
              <a:latin typeface="Arial"/>
              <a:ea typeface="Arial"/>
              <a:cs typeface="Arial"/>
              <a:sym typeface="Arial"/>
            </a:endParaRPr>
          </a:p>
        </p:txBody>
      </p:sp>
      <p:sp>
        <p:nvSpPr>
          <p:cNvPr id="1116" name="Google Shape;1116;p1"/>
          <p:cNvSpPr txBox="1"/>
          <p:nvPr>
            <p:ph idx="1" type="subTitle"/>
          </p:nvPr>
        </p:nvSpPr>
        <p:spPr>
          <a:xfrm>
            <a:off x="547200" y="4248000"/>
            <a:ext cx="6519600" cy="4248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rgbClr val="020673"/>
              </a:buClr>
              <a:buSzPts val="2400"/>
              <a:buNone/>
            </a:pPr>
            <a:r>
              <a:rPr i="1" lang="en-US"/>
              <a:t>CAN Protocol Basics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0"/>
          <p:cNvSpPr/>
          <p:nvPr/>
        </p:nvSpPr>
        <p:spPr>
          <a:xfrm>
            <a:off x="2035346" y="0"/>
            <a:ext cx="735368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400" cap="none">
                <a:solidFill>
                  <a:schemeClr val="dk1"/>
                </a:solidFill>
                <a:latin typeface="Meiryo"/>
                <a:ea typeface="Meiryo"/>
                <a:cs typeface="Meiryo"/>
                <a:sym typeface="Meiryo"/>
              </a:rPr>
              <a:t>Peer to Peer &amp; Broadcast</a:t>
            </a:r>
            <a:endParaRPr/>
          </a:p>
        </p:txBody>
      </p:sp>
      <p:sp>
        <p:nvSpPr>
          <p:cNvPr id="1199" name="Google Shape;1199;p10"/>
          <p:cNvSpPr txBox="1"/>
          <p:nvPr/>
        </p:nvSpPr>
        <p:spPr>
          <a:xfrm>
            <a:off x="282222" y="923330"/>
            <a:ext cx="11661422" cy="163121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Meiryo"/>
                <a:ea typeface="Meiryo"/>
                <a:cs typeface="Meiryo"/>
                <a:sym typeface="Meiryo"/>
              </a:rPr>
              <a:t>Peer-to-Peer is like mobile phone and Broadcast is like FM Radio.</a:t>
            </a:r>
            <a:endParaRPr/>
          </a:p>
          <a:p>
            <a:pPr indent="-215900" lvl="0" marL="342900" marR="0" rtl="0" algn="l">
              <a:spcBef>
                <a:spcPts val="0"/>
              </a:spcBef>
              <a:spcAft>
                <a:spcPts val="0"/>
              </a:spcAft>
              <a:buClr>
                <a:schemeClr val="dk1"/>
              </a:buClr>
              <a:buSzPts val="2000"/>
              <a:buFont typeface="Noto Sans Symbols"/>
              <a:buNone/>
            </a:pPr>
            <a:r>
              <a:t/>
            </a:r>
            <a:endParaRPr sz="2000">
              <a:solidFill>
                <a:schemeClr val="dk1"/>
              </a:solidFill>
              <a:latin typeface="Meiryo"/>
              <a:ea typeface="Meiryo"/>
              <a:cs typeface="Meiryo"/>
              <a:sym typeface="Meiryo"/>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Meiryo"/>
                <a:ea typeface="Meiryo"/>
                <a:cs typeface="Meiryo"/>
                <a:sym typeface="Meiryo"/>
              </a:rPr>
              <a:t>Example of Peer-to-Peer protocols: Ethernet which uses Switch, SPI which uses CS.</a:t>
            </a:r>
            <a:endParaRPr/>
          </a:p>
          <a:p>
            <a:pPr indent="-215900" lvl="0" marL="342900" marR="0" rtl="0" algn="l">
              <a:spcBef>
                <a:spcPts val="0"/>
              </a:spcBef>
              <a:spcAft>
                <a:spcPts val="0"/>
              </a:spcAft>
              <a:buClr>
                <a:schemeClr val="dk1"/>
              </a:buClr>
              <a:buSzPts val="2000"/>
              <a:buFont typeface="Noto Sans Symbols"/>
              <a:buNone/>
            </a:pPr>
            <a:r>
              <a:t/>
            </a:r>
            <a:endParaRPr sz="2000">
              <a:solidFill>
                <a:schemeClr val="dk1"/>
              </a:solidFill>
              <a:latin typeface="Meiryo"/>
              <a:ea typeface="Meiryo"/>
              <a:cs typeface="Meiryo"/>
              <a:sym typeface="Meiryo"/>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Meiryo"/>
                <a:ea typeface="Meiryo"/>
                <a:cs typeface="Meiryo"/>
                <a:sym typeface="Meiryo"/>
              </a:rPr>
              <a:t>Example of Broadcast protocols: CAN, Flexray</a:t>
            </a:r>
            <a:endParaRPr sz="2000">
              <a:solidFill>
                <a:schemeClr val="dk1"/>
              </a:solidFill>
              <a:latin typeface="Meiryo"/>
              <a:ea typeface="Meiryo"/>
              <a:cs typeface="Meiryo"/>
              <a:sym typeface="Meiryo"/>
            </a:endParaRPr>
          </a:p>
        </p:txBody>
      </p:sp>
      <p:pic>
        <p:nvPicPr>
          <p:cNvPr id="1200" name="Google Shape;1200;p10"/>
          <p:cNvPicPr preferRelativeResize="0"/>
          <p:nvPr/>
        </p:nvPicPr>
        <p:blipFill rotWithShape="1">
          <a:blip r:embed="rId3">
            <a:alphaModFix/>
          </a:blip>
          <a:srcRect b="0" l="0" r="0" t="0"/>
          <a:stretch/>
        </p:blipFill>
        <p:spPr>
          <a:xfrm>
            <a:off x="6112933" y="2862321"/>
            <a:ext cx="5796845" cy="3260725"/>
          </a:xfrm>
          <a:prstGeom prst="rect">
            <a:avLst/>
          </a:prstGeom>
          <a:noFill/>
          <a:ln>
            <a:noFill/>
          </a:ln>
        </p:spPr>
      </p:pic>
      <p:pic>
        <p:nvPicPr>
          <p:cNvPr id="1201" name="Google Shape;1201;p10"/>
          <p:cNvPicPr preferRelativeResize="0"/>
          <p:nvPr/>
        </p:nvPicPr>
        <p:blipFill rotWithShape="1">
          <a:blip r:embed="rId4">
            <a:alphaModFix/>
          </a:blip>
          <a:srcRect b="0" l="0" r="0" t="0"/>
          <a:stretch/>
        </p:blipFill>
        <p:spPr>
          <a:xfrm>
            <a:off x="128356" y="2862322"/>
            <a:ext cx="5967644" cy="3356800"/>
          </a:xfrm>
          <a:prstGeom prst="rect">
            <a:avLst/>
          </a:prstGeom>
          <a:noFill/>
          <a:ln>
            <a:noFill/>
          </a:ln>
        </p:spPr>
      </p:pic>
      <p:sp>
        <p:nvSpPr>
          <p:cNvPr id="1202" name="Google Shape;1202;p10"/>
          <p:cNvSpPr txBox="1"/>
          <p:nvPr/>
        </p:nvSpPr>
        <p:spPr>
          <a:xfrm>
            <a:off x="282222" y="6219122"/>
            <a:ext cx="114808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rgbClr val="FF0000"/>
                </a:solidFill>
                <a:latin typeface="Meiryo"/>
                <a:ea typeface="Meiryo"/>
                <a:cs typeface="Meiryo"/>
                <a:sym typeface="Meiryo"/>
              </a:rPr>
              <a:t>CAN Protocol is a Multicast (Broadcast) type. </a:t>
            </a:r>
            <a:endParaRPr i="1" sz="2400">
              <a:solidFill>
                <a:srgbClr val="FF0000"/>
              </a:solidFill>
              <a:latin typeface="Meiryo"/>
              <a:ea typeface="Meiryo"/>
              <a:cs typeface="Meiryo"/>
              <a:sym typeface="Meiry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1"/>
          <p:cNvSpPr/>
          <p:nvPr/>
        </p:nvSpPr>
        <p:spPr>
          <a:xfrm>
            <a:off x="2135924" y="0"/>
            <a:ext cx="715253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400" cap="none">
                <a:solidFill>
                  <a:schemeClr val="dk1"/>
                </a:solidFill>
                <a:latin typeface="Meiryo"/>
                <a:ea typeface="Meiryo"/>
                <a:cs typeface="Meiryo"/>
                <a:sym typeface="Meiryo"/>
              </a:rPr>
              <a:t>Message Based Protocol</a:t>
            </a:r>
            <a:endParaRPr/>
          </a:p>
        </p:txBody>
      </p:sp>
      <p:sp>
        <p:nvSpPr>
          <p:cNvPr id="1208" name="Google Shape;1208;p11"/>
          <p:cNvSpPr txBox="1"/>
          <p:nvPr/>
        </p:nvSpPr>
        <p:spPr>
          <a:xfrm>
            <a:off x="304800" y="1343378"/>
            <a:ext cx="11627556" cy="40934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Meiryo"/>
                <a:ea typeface="Meiryo"/>
                <a:cs typeface="Meiryo"/>
                <a:sym typeface="Meiryo"/>
              </a:rPr>
              <a:t>CAN protocol is </a:t>
            </a:r>
            <a:r>
              <a:rPr b="1" lang="en-US" sz="2000" u="sng">
                <a:solidFill>
                  <a:schemeClr val="dk1"/>
                </a:solidFill>
                <a:latin typeface="Meiryo"/>
                <a:ea typeface="Meiryo"/>
                <a:cs typeface="Meiryo"/>
                <a:sym typeface="Meiryo"/>
              </a:rPr>
              <a:t>message based protocol </a:t>
            </a:r>
            <a:r>
              <a:rPr lang="en-US" sz="2000">
                <a:solidFill>
                  <a:schemeClr val="dk1"/>
                </a:solidFill>
                <a:latin typeface="Meiryo"/>
                <a:ea typeface="Meiryo"/>
                <a:cs typeface="Meiryo"/>
                <a:sym typeface="Meiryo"/>
              </a:rPr>
              <a:t>and not </a:t>
            </a:r>
            <a:r>
              <a:rPr b="1" lang="en-US" sz="2000" u="sng">
                <a:solidFill>
                  <a:schemeClr val="dk1"/>
                </a:solidFill>
                <a:latin typeface="Meiryo"/>
                <a:ea typeface="Meiryo"/>
                <a:cs typeface="Meiryo"/>
                <a:sym typeface="Meiryo"/>
              </a:rPr>
              <a:t>Node based protocol</a:t>
            </a:r>
            <a:r>
              <a:rPr lang="en-US" sz="2000">
                <a:solidFill>
                  <a:schemeClr val="dk1"/>
                </a:solidFill>
                <a:latin typeface="Meiryo"/>
                <a:ea typeface="Meiryo"/>
                <a:cs typeface="Meiryo"/>
                <a:sym typeface="Meiryo"/>
              </a:rPr>
              <a:t>().</a:t>
            </a:r>
            <a:endParaRPr/>
          </a:p>
          <a:p>
            <a:pPr indent="-158750" lvl="0" marL="285750" marR="0" rtl="0" algn="l">
              <a:spcBef>
                <a:spcPts val="0"/>
              </a:spcBef>
              <a:spcAft>
                <a:spcPts val="0"/>
              </a:spcAft>
              <a:buClr>
                <a:schemeClr val="dk1"/>
              </a:buClr>
              <a:buSzPts val="2000"/>
              <a:buFont typeface="Noto Sans Symbols"/>
              <a:buNone/>
            </a:pPr>
            <a:r>
              <a:t/>
            </a:r>
            <a:endParaRPr sz="2000">
              <a:solidFill>
                <a:schemeClr val="dk1"/>
              </a:solidFill>
              <a:latin typeface="Meiryo"/>
              <a:ea typeface="Meiryo"/>
              <a:cs typeface="Meiryo"/>
              <a:sym typeface="Meiryo"/>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Meiryo"/>
                <a:ea typeface="Meiryo"/>
                <a:cs typeface="Meiryo"/>
                <a:sym typeface="Meiryo"/>
              </a:rPr>
              <a:t>Each CAN frame is identified with Message ID and </a:t>
            </a:r>
            <a:r>
              <a:rPr b="1" lang="en-US" sz="2000" u="sng">
                <a:solidFill>
                  <a:schemeClr val="dk1"/>
                </a:solidFill>
                <a:latin typeface="Meiryo"/>
                <a:ea typeface="Meiryo"/>
                <a:cs typeface="Meiryo"/>
                <a:sym typeface="Meiryo"/>
              </a:rPr>
              <a:t>no info about the Tx or Rx node</a:t>
            </a:r>
            <a:r>
              <a:rPr lang="en-US" sz="2000">
                <a:solidFill>
                  <a:schemeClr val="dk1"/>
                </a:solidFill>
                <a:latin typeface="Meiryo"/>
                <a:ea typeface="Meiryo"/>
                <a:cs typeface="Meiryo"/>
                <a:sym typeface="Meiryo"/>
              </a:rPr>
              <a:t>.</a:t>
            </a:r>
            <a:endParaRPr/>
          </a:p>
          <a:p>
            <a:pPr indent="-158750" lvl="0" marL="285750" marR="0" rtl="0" algn="l">
              <a:spcBef>
                <a:spcPts val="0"/>
              </a:spcBef>
              <a:spcAft>
                <a:spcPts val="0"/>
              </a:spcAft>
              <a:buClr>
                <a:schemeClr val="dk1"/>
              </a:buClr>
              <a:buSzPts val="2000"/>
              <a:buFont typeface="Noto Sans Symbols"/>
              <a:buNone/>
            </a:pPr>
            <a:r>
              <a:t/>
            </a:r>
            <a:endParaRPr sz="2000">
              <a:solidFill>
                <a:schemeClr val="dk1"/>
              </a:solidFill>
              <a:latin typeface="Meiryo"/>
              <a:ea typeface="Meiryo"/>
              <a:cs typeface="Meiryo"/>
              <a:sym typeface="Meiryo"/>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Meiryo"/>
                <a:ea typeface="Meiryo"/>
                <a:cs typeface="Meiryo"/>
                <a:sym typeface="Meiryo"/>
              </a:rPr>
              <a:t>Node based Can be understood with mobile phones. Usually Peer-Peer are node based.</a:t>
            </a:r>
            <a:endParaRPr/>
          </a:p>
          <a:p>
            <a:pPr indent="-158750" lvl="0" marL="285750" marR="0" rtl="0" algn="l">
              <a:spcBef>
                <a:spcPts val="0"/>
              </a:spcBef>
              <a:spcAft>
                <a:spcPts val="0"/>
              </a:spcAft>
              <a:buClr>
                <a:schemeClr val="dk1"/>
              </a:buClr>
              <a:buSzPts val="2000"/>
              <a:buFont typeface="Noto Sans Symbols"/>
              <a:buNone/>
            </a:pPr>
            <a:r>
              <a:t/>
            </a:r>
            <a:endParaRPr sz="2000">
              <a:solidFill>
                <a:schemeClr val="dk1"/>
              </a:solidFill>
              <a:latin typeface="Meiryo"/>
              <a:ea typeface="Meiryo"/>
              <a:cs typeface="Meiryo"/>
              <a:sym typeface="Meiryo"/>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Meiryo"/>
                <a:ea typeface="Meiryo"/>
                <a:cs typeface="Meiryo"/>
                <a:sym typeface="Meiryo"/>
              </a:rPr>
              <a:t>Since CAN is multicast, It is message based protocol.</a:t>
            </a:r>
            <a:endParaRPr/>
          </a:p>
          <a:p>
            <a:pPr indent="-158750" lvl="0" marL="285750" marR="0" rtl="0" algn="l">
              <a:spcBef>
                <a:spcPts val="0"/>
              </a:spcBef>
              <a:spcAft>
                <a:spcPts val="0"/>
              </a:spcAft>
              <a:buClr>
                <a:schemeClr val="dk1"/>
              </a:buClr>
              <a:buSzPts val="2000"/>
              <a:buFont typeface="Noto Sans Symbols"/>
              <a:buNone/>
            </a:pPr>
            <a:r>
              <a:t/>
            </a:r>
            <a:endParaRPr sz="2000">
              <a:solidFill>
                <a:schemeClr val="dk1"/>
              </a:solidFill>
              <a:latin typeface="Meiryo"/>
              <a:ea typeface="Meiryo"/>
              <a:cs typeface="Meiryo"/>
              <a:sym typeface="Meiryo"/>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Meiryo"/>
                <a:ea typeface="Meiryo"/>
                <a:cs typeface="Meiryo"/>
                <a:sym typeface="Meiryo"/>
              </a:rPr>
              <a:t>Message ID has 3 purpose:</a:t>
            </a:r>
            <a:endParaRPr/>
          </a:p>
          <a:p>
            <a:pPr indent="-342900" lvl="1" marL="800100" marR="0" rtl="0" algn="l">
              <a:spcBef>
                <a:spcPts val="0"/>
              </a:spcBef>
              <a:spcAft>
                <a:spcPts val="0"/>
              </a:spcAft>
              <a:buClr>
                <a:schemeClr val="dk1"/>
              </a:buClr>
              <a:buSzPts val="2000"/>
              <a:buFont typeface="Arial"/>
              <a:buChar char="•"/>
            </a:pPr>
            <a:r>
              <a:rPr b="1" i="0" lang="en-US" sz="2000" u="sng" cap="none" strike="noStrike">
                <a:solidFill>
                  <a:schemeClr val="dk1"/>
                </a:solidFill>
                <a:latin typeface="Meiryo"/>
                <a:ea typeface="Meiryo"/>
                <a:cs typeface="Meiryo"/>
                <a:sym typeface="Meiryo"/>
              </a:rPr>
              <a:t>Identify the Data </a:t>
            </a:r>
            <a:r>
              <a:rPr b="0" i="0" lang="en-US" sz="2000" u="none" cap="none" strike="noStrike">
                <a:solidFill>
                  <a:schemeClr val="dk1"/>
                </a:solidFill>
                <a:latin typeface="Meiryo"/>
                <a:ea typeface="Meiryo"/>
                <a:cs typeface="Meiryo"/>
                <a:sym typeface="Meiryo"/>
              </a:rPr>
              <a:t>carried by the frame</a:t>
            </a:r>
            <a:endParaRPr/>
          </a:p>
          <a:p>
            <a:pPr indent="-342900" lvl="1" marL="800100" marR="0" rtl="0" algn="l">
              <a:spcBef>
                <a:spcPts val="0"/>
              </a:spcBef>
              <a:spcAft>
                <a:spcPts val="0"/>
              </a:spcAft>
              <a:buClr>
                <a:schemeClr val="dk1"/>
              </a:buClr>
              <a:buSzPts val="2000"/>
              <a:buFont typeface="Arial"/>
              <a:buChar char="•"/>
            </a:pPr>
            <a:r>
              <a:rPr b="1" i="0" lang="en-US" sz="2000" u="sng" cap="none" strike="noStrike">
                <a:solidFill>
                  <a:schemeClr val="dk1"/>
                </a:solidFill>
                <a:latin typeface="Meiryo"/>
                <a:ea typeface="Meiryo"/>
                <a:cs typeface="Meiryo"/>
                <a:sym typeface="Meiryo"/>
              </a:rPr>
              <a:t>Decides the message Priority </a:t>
            </a:r>
            <a:r>
              <a:rPr b="0" i="0" lang="en-US" sz="2000" u="none" cap="none" strike="noStrike">
                <a:solidFill>
                  <a:schemeClr val="dk1"/>
                </a:solidFill>
                <a:latin typeface="Meiryo"/>
                <a:ea typeface="Meiryo"/>
                <a:cs typeface="Meiryo"/>
                <a:sym typeface="Meiryo"/>
              </a:rPr>
              <a:t>and hence decides which frame gets the bus if clash happens.</a:t>
            </a:r>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Meiryo"/>
                <a:ea typeface="Meiryo"/>
                <a:cs typeface="Meiryo"/>
                <a:sym typeface="Meiryo"/>
              </a:rPr>
              <a:t>Used in </a:t>
            </a:r>
            <a:r>
              <a:rPr b="1" i="0" lang="en-US" sz="2000" u="sng" cap="none" strike="noStrike">
                <a:solidFill>
                  <a:schemeClr val="dk1"/>
                </a:solidFill>
                <a:latin typeface="Meiryo"/>
                <a:ea typeface="Meiryo"/>
                <a:cs typeface="Meiryo"/>
                <a:sym typeface="Meiryo"/>
              </a:rPr>
              <a:t>Message Filtering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2"/>
          <p:cNvSpPr/>
          <p:nvPr/>
        </p:nvSpPr>
        <p:spPr>
          <a:xfrm>
            <a:off x="3094999" y="-90311"/>
            <a:ext cx="521181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400" cap="none">
                <a:solidFill>
                  <a:schemeClr val="dk1"/>
                </a:solidFill>
                <a:latin typeface="Meiryo"/>
                <a:ea typeface="Meiryo"/>
                <a:cs typeface="Meiryo"/>
                <a:sym typeface="Meiryo"/>
              </a:rPr>
              <a:t>Message Filtering</a:t>
            </a:r>
            <a:endParaRPr/>
          </a:p>
        </p:txBody>
      </p:sp>
      <p:pic>
        <p:nvPicPr>
          <p:cNvPr id="1214" name="Google Shape;1214;p12"/>
          <p:cNvPicPr preferRelativeResize="0"/>
          <p:nvPr/>
        </p:nvPicPr>
        <p:blipFill rotWithShape="1">
          <a:blip r:embed="rId3">
            <a:alphaModFix/>
          </a:blip>
          <a:srcRect b="0" l="0" r="0" t="0"/>
          <a:stretch/>
        </p:blipFill>
        <p:spPr>
          <a:xfrm>
            <a:off x="146756" y="923330"/>
            <a:ext cx="11954933" cy="3748077"/>
          </a:xfrm>
          <a:prstGeom prst="rect">
            <a:avLst/>
          </a:prstGeom>
          <a:noFill/>
          <a:ln>
            <a:noFill/>
          </a:ln>
        </p:spPr>
      </p:pic>
      <p:sp>
        <p:nvSpPr>
          <p:cNvPr id="1215" name="Google Shape;1215;p12"/>
          <p:cNvSpPr txBox="1"/>
          <p:nvPr/>
        </p:nvSpPr>
        <p:spPr>
          <a:xfrm>
            <a:off x="220133" y="4761718"/>
            <a:ext cx="11808177" cy="193899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Meiryo"/>
                <a:ea typeface="Meiryo"/>
                <a:cs typeface="Meiryo"/>
                <a:sym typeface="Meiryo"/>
              </a:rPr>
              <a:t>Node D is transmitting the frame. Node A,B, C are getting the Message. Node A and B filters the message IN and Node C Filters message Out</a:t>
            </a:r>
            <a:endParaRPr/>
          </a:p>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Meiryo"/>
                <a:ea typeface="Meiryo"/>
                <a:cs typeface="Meiryo"/>
                <a:sym typeface="Meiryo"/>
              </a:rPr>
              <a:t>Filtering of Frame happens </a:t>
            </a:r>
            <a:r>
              <a:rPr b="1" lang="en-US" sz="2400" u="sng">
                <a:solidFill>
                  <a:schemeClr val="dk1"/>
                </a:solidFill>
                <a:latin typeface="Meiryo"/>
                <a:ea typeface="Meiryo"/>
                <a:cs typeface="Meiryo"/>
                <a:sym typeface="Meiryo"/>
              </a:rPr>
              <a:t>depending on Message ID</a:t>
            </a:r>
            <a:r>
              <a:rPr lang="en-US" sz="2400">
                <a:solidFill>
                  <a:schemeClr val="dk1"/>
                </a:solidFill>
                <a:latin typeface="Meiryo"/>
                <a:ea typeface="Meiryo"/>
                <a:cs typeface="Meiryo"/>
                <a:sym typeface="Meiryo"/>
              </a:rPr>
              <a:t>.</a:t>
            </a:r>
            <a:endParaRPr/>
          </a:p>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Meiryo"/>
                <a:ea typeface="Meiryo"/>
                <a:cs typeface="Meiryo"/>
                <a:sym typeface="Meiryo"/>
              </a:rPr>
              <a:t>Message filtering </a:t>
            </a:r>
            <a:r>
              <a:rPr b="1" lang="en-US" sz="2400" u="sng">
                <a:solidFill>
                  <a:schemeClr val="dk1"/>
                </a:solidFill>
                <a:latin typeface="Meiryo"/>
                <a:ea typeface="Meiryo"/>
                <a:cs typeface="Meiryo"/>
                <a:sym typeface="Meiryo"/>
              </a:rPr>
              <a:t>happens within CAN controller hardware </a:t>
            </a:r>
            <a:r>
              <a:rPr lang="en-US" sz="2400">
                <a:solidFill>
                  <a:schemeClr val="dk1"/>
                </a:solidFill>
                <a:latin typeface="Meiryo"/>
                <a:ea typeface="Meiryo"/>
                <a:cs typeface="Meiryo"/>
                <a:sym typeface="Meiryo"/>
              </a:rPr>
              <a:t>using 2 configured parameters called as </a:t>
            </a:r>
            <a:r>
              <a:rPr b="1" lang="en-US" sz="2400" u="sng">
                <a:solidFill>
                  <a:schemeClr val="dk1"/>
                </a:solidFill>
                <a:latin typeface="Meiryo"/>
                <a:ea typeface="Meiryo"/>
                <a:cs typeface="Meiryo"/>
                <a:sym typeface="Meiryo"/>
              </a:rPr>
              <a:t>mask and filter</a:t>
            </a:r>
            <a:r>
              <a:rPr lang="en-US" sz="2400">
                <a:solidFill>
                  <a:schemeClr val="dk1"/>
                </a:solidFill>
                <a:latin typeface="Meiryo"/>
                <a:ea typeface="Meiryo"/>
                <a:cs typeface="Meiryo"/>
                <a:sym typeface="Meiryo"/>
              </a:rPr>
              <a:t>.</a:t>
            </a:r>
            <a:endParaRPr sz="2400">
              <a:solidFill>
                <a:schemeClr val="dk1"/>
              </a:solidFill>
              <a:latin typeface="Meiryo"/>
              <a:ea typeface="Meiryo"/>
              <a:cs typeface="Meiryo"/>
              <a:sym typeface="Meiry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13"/>
          <p:cNvSpPr/>
          <p:nvPr/>
        </p:nvSpPr>
        <p:spPr>
          <a:xfrm>
            <a:off x="2289491" y="-90311"/>
            <a:ext cx="682283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400" cap="none">
                <a:solidFill>
                  <a:schemeClr val="dk1"/>
                </a:solidFill>
                <a:latin typeface="Meiryo"/>
                <a:ea typeface="Meiryo"/>
                <a:cs typeface="Meiryo"/>
                <a:sym typeface="Meiryo"/>
              </a:rPr>
              <a:t>Message Filtering Logic</a:t>
            </a:r>
            <a:endParaRPr/>
          </a:p>
        </p:txBody>
      </p:sp>
      <p:sp>
        <p:nvSpPr>
          <p:cNvPr id="1221" name="Google Shape;1221;p13"/>
          <p:cNvSpPr txBox="1"/>
          <p:nvPr/>
        </p:nvSpPr>
        <p:spPr>
          <a:xfrm>
            <a:off x="248355" y="833019"/>
            <a:ext cx="6987823"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Meiryo"/>
                <a:ea typeface="Meiryo"/>
                <a:cs typeface="Meiryo"/>
                <a:sym typeface="Meiryo"/>
              </a:rPr>
              <a:t>if (</a:t>
            </a:r>
            <a:r>
              <a:rPr b="1" lang="en-US" sz="2000">
                <a:solidFill>
                  <a:srgbClr val="FF0000"/>
                </a:solidFill>
                <a:latin typeface="Meiryo"/>
                <a:ea typeface="Meiryo"/>
                <a:cs typeface="Meiryo"/>
                <a:sym typeface="Meiryo"/>
              </a:rPr>
              <a:t>Message_ID </a:t>
            </a:r>
            <a:r>
              <a:rPr lang="en-US" sz="2000">
                <a:solidFill>
                  <a:schemeClr val="dk1"/>
                </a:solidFill>
                <a:latin typeface="Meiryo"/>
                <a:ea typeface="Meiryo"/>
                <a:cs typeface="Meiryo"/>
                <a:sym typeface="Meiryo"/>
              </a:rPr>
              <a:t>&amp; </a:t>
            </a:r>
            <a:r>
              <a:rPr b="1" lang="en-US" sz="2000">
                <a:solidFill>
                  <a:srgbClr val="00B050"/>
                </a:solidFill>
                <a:latin typeface="Meiryo"/>
                <a:ea typeface="Meiryo"/>
                <a:cs typeface="Meiryo"/>
                <a:sym typeface="Meiryo"/>
              </a:rPr>
              <a:t>Mask</a:t>
            </a:r>
            <a:r>
              <a:rPr lang="en-US" sz="2000">
                <a:solidFill>
                  <a:schemeClr val="dk1"/>
                </a:solidFill>
                <a:latin typeface="Meiryo"/>
                <a:ea typeface="Meiryo"/>
                <a:cs typeface="Meiryo"/>
                <a:sym typeface="Meiryo"/>
              </a:rPr>
              <a:t>) == (</a:t>
            </a:r>
            <a:r>
              <a:rPr b="1" lang="en-US" sz="2000">
                <a:solidFill>
                  <a:srgbClr val="002060"/>
                </a:solidFill>
                <a:latin typeface="Meiryo"/>
                <a:ea typeface="Meiryo"/>
                <a:cs typeface="Meiryo"/>
                <a:sym typeface="Meiryo"/>
              </a:rPr>
              <a:t>Filter_Val </a:t>
            </a:r>
            <a:r>
              <a:rPr lang="en-US" sz="2000">
                <a:solidFill>
                  <a:schemeClr val="dk1"/>
                </a:solidFill>
                <a:latin typeface="Meiryo"/>
                <a:ea typeface="Meiryo"/>
                <a:cs typeface="Meiryo"/>
                <a:sym typeface="Meiryo"/>
              </a:rPr>
              <a:t>&amp; </a:t>
            </a:r>
            <a:r>
              <a:rPr b="1" lang="en-US" sz="2000">
                <a:solidFill>
                  <a:srgbClr val="00B050"/>
                </a:solidFill>
                <a:latin typeface="Meiryo"/>
                <a:ea typeface="Meiryo"/>
                <a:cs typeface="Meiryo"/>
                <a:sym typeface="Meiryo"/>
              </a:rPr>
              <a:t>Mask</a:t>
            </a:r>
            <a:r>
              <a:rPr lang="en-US" sz="2000">
                <a:solidFill>
                  <a:schemeClr val="dk1"/>
                </a:solidFill>
                <a:latin typeface="Meiryo"/>
                <a:ea typeface="Meiryo"/>
                <a:cs typeface="Meiryo"/>
                <a:sym typeface="Meiryo"/>
              </a:rPr>
              <a:t>) {</a:t>
            </a:r>
            <a:endParaRPr sz="2000">
              <a:solidFill>
                <a:schemeClr val="dk1"/>
              </a:solidFill>
              <a:latin typeface="Meiryo"/>
              <a:ea typeface="Meiryo"/>
              <a:cs typeface="Meiryo"/>
              <a:sym typeface="Meiryo"/>
            </a:endParaRPr>
          </a:p>
          <a:p>
            <a:pPr indent="0" lvl="0" marL="0" marR="0" rtl="0" algn="l">
              <a:spcBef>
                <a:spcPts val="0"/>
              </a:spcBef>
              <a:spcAft>
                <a:spcPts val="0"/>
              </a:spcAft>
              <a:buNone/>
            </a:pPr>
            <a:r>
              <a:rPr lang="en-US" sz="2000">
                <a:solidFill>
                  <a:schemeClr val="dk1"/>
                </a:solidFill>
                <a:latin typeface="Meiryo"/>
                <a:ea typeface="Meiryo"/>
                <a:cs typeface="Meiryo"/>
                <a:sym typeface="Meiryo"/>
              </a:rPr>
              <a:t>	Let the Message IN</a:t>
            </a:r>
            <a:endParaRPr/>
          </a:p>
          <a:p>
            <a:pPr indent="0" lvl="0" marL="0" marR="0" rtl="0" algn="l">
              <a:spcBef>
                <a:spcPts val="0"/>
              </a:spcBef>
              <a:spcAft>
                <a:spcPts val="0"/>
              </a:spcAft>
              <a:buNone/>
            </a:pPr>
            <a:r>
              <a:rPr lang="en-US" sz="2000">
                <a:solidFill>
                  <a:schemeClr val="dk1"/>
                </a:solidFill>
                <a:latin typeface="Meiryo"/>
                <a:ea typeface="Meiryo"/>
                <a:cs typeface="Meiryo"/>
                <a:sym typeface="Meiryo"/>
              </a:rPr>
              <a:t>}</a:t>
            </a:r>
            <a:endParaRPr sz="2000">
              <a:solidFill>
                <a:schemeClr val="dk1"/>
              </a:solidFill>
              <a:latin typeface="Meiryo"/>
              <a:ea typeface="Meiryo"/>
              <a:cs typeface="Meiryo"/>
              <a:sym typeface="Meiryo"/>
            </a:endParaRPr>
          </a:p>
          <a:p>
            <a:pPr indent="0" lvl="0" marL="0" marR="0" rtl="0" algn="l">
              <a:spcBef>
                <a:spcPts val="0"/>
              </a:spcBef>
              <a:spcAft>
                <a:spcPts val="0"/>
              </a:spcAft>
              <a:buNone/>
            </a:pPr>
            <a:r>
              <a:rPr lang="en-US" sz="2000">
                <a:solidFill>
                  <a:schemeClr val="dk1"/>
                </a:solidFill>
                <a:latin typeface="Meiryo"/>
                <a:ea typeface="Meiryo"/>
                <a:cs typeface="Meiryo"/>
                <a:sym typeface="Meiryo"/>
              </a:rPr>
              <a:t>else {</a:t>
            </a:r>
            <a:endParaRPr sz="2000">
              <a:solidFill>
                <a:schemeClr val="dk1"/>
              </a:solidFill>
              <a:latin typeface="Meiryo"/>
              <a:ea typeface="Meiryo"/>
              <a:cs typeface="Meiryo"/>
              <a:sym typeface="Meiryo"/>
            </a:endParaRPr>
          </a:p>
          <a:p>
            <a:pPr indent="0" lvl="0" marL="0" marR="0" rtl="0" algn="l">
              <a:spcBef>
                <a:spcPts val="0"/>
              </a:spcBef>
              <a:spcAft>
                <a:spcPts val="0"/>
              </a:spcAft>
              <a:buNone/>
            </a:pPr>
            <a:r>
              <a:rPr lang="en-US" sz="2000">
                <a:solidFill>
                  <a:schemeClr val="dk1"/>
                </a:solidFill>
                <a:latin typeface="Meiryo"/>
                <a:ea typeface="Meiryo"/>
                <a:cs typeface="Meiryo"/>
                <a:sym typeface="Meiryo"/>
              </a:rPr>
              <a:t>	Ignore the Message</a:t>
            </a:r>
            <a:endParaRPr/>
          </a:p>
          <a:p>
            <a:pPr indent="0" lvl="0" marL="0" marR="0" rtl="0" algn="l">
              <a:spcBef>
                <a:spcPts val="0"/>
              </a:spcBef>
              <a:spcAft>
                <a:spcPts val="0"/>
              </a:spcAft>
              <a:buNone/>
            </a:pPr>
            <a:r>
              <a:rPr lang="en-US" sz="2000">
                <a:solidFill>
                  <a:schemeClr val="dk1"/>
                </a:solidFill>
                <a:latin typeface="Meiryo"/>
                <a:ea typeface="Meiryo"/>
                <a:cs typeface="Meiryo"/>
                <a:sym typeface="Meiryo"/>
              </a:rPr>
              <a:t>}</a:t>
            </a:r>
            <a:endParaRPr/>
          </a:p>
        </p:txBody>
      </p:sp>
      <p:pic>
        <p:nvPicPr>
          <p:cNvPr id="1222" name="Google Shape;1222;p13"/>
          <p:cNvPicPr preferRelativeResize="0"/>
          <p:nvPr/>
        </p:nvPicPr>
        <p:blipFill rotWithShape="1">
          <a:blip r:embed="rId3">
            <a:alphaModFix/>
          </a:blip>
          <a:srcRect b="0" l="0" r="0" t="0"/>
          <a:stretch/>
        </p:blipFill>
        <p:spPr>
          <a:xfrm>
            <a:off x="101601" y="3240388"/>
            <a:ext cx="12192000" cy="3364757"/>
          </a:xfrm>
          <a:prstGeom prst="rect">
            <a:avLst/>
          </a:prstGeom>
          <a:noFill/>
          <a:ln>
            <a:noFill/>
          </a:ln>
        </p:spPr>
      </p:pic>
      <p:sp>
        <p:nvSpPr>
          <p:cNvPr id="1223" name="Google Shape;1223;p13"/>
          <p:cNvSpPr txBox="1"/>
          <p:nvPr/>
        </p:nvSpPr>
        <p:spPr>
          <a:xfrm>
            <a:off x="7574845" y="1350581"/>
            <a:ext cx="4052711" cy="138499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800">
                <a:solidFill>
                  <a:schemeClr val="dk1"/>
                </a:solidFill>
                <a:latin typeface="Meiryo"/>
                <a:ea typeface="Meiryo"/>
                <a:cs typeface="Meiryo"/>
                <a:sym typeface="Meiryo"/>
              </a:rPr>
              <a:t>Msg ID : 5E1</a:t>
            </a:r>
            <a:endParaRPr/>
          </a:p>
          <a:p>
            <a:pPr indent="0" lvl="0" marL="0" marR="0" rtl="0" algn="r">
              <a:spcBef>
                <a:spcPts val="0"/>
              </a:spcBef>
              <a:spcAft>
                <a:spcPts val="0"/>
              </a:spcAft>
              <a:buNone/>
            </a:pPr>
            <a:r>
              <a:rPr lang="en-US" sz="2800">
                <a:solidFill>
                  <a:schemeClr val="dk1"/>
                </a:solidFill>
                <a:latin typeface="Meiryo"/>
                <a:ea typeface="Meiryo"/>
                <a:cs typeface="Meiryo"/>
                <a:sym typeface="Meiryo"/>
              </a:rPr>
              <a:t>Filter : 5E1</a:t>
            </a:r>
            <a:endParaRPr/>
          </a:p>
          <a:p>
            <a:pPr indent="0" lvl="0" marL="0" marR="0" rtl="0" algn="r">
              <a:spcBef>
                <a:spcPts val="0"/>
              </a:spcBef>
              <a:spcAft>
                <a:spcPts val="0"/>
              </a:spcAft>
              <a:buNone/>
            </a:pPr>
            <a:r>
              <a:rPr lang="en-US" sz="2800">
                <a:solidFill>
                  <a:schemeClr val="dk1"/>
                </a:solidFill>
                <a:latin typeface="Meiryo"/>
                <a:ea typeface="Meiryo"/>
                <a:cs typeface="Meiryo"/>
                <a:sym typeface="Meiryo"/>
              </a:rPr>
              <a:t>Mask : 5AD3</a:t>
            </a:r>
            <a:endParaRPr sz="2800">
              <a:solidFill>
                <a:schemeClr val="dk1"/>
              </a:solidFill>
              <a:latin typeface="Meiryo"/>
              <a:ea typeface="Meiryo"/>
              <a:cs typeface="Meiryo"/>
              <a:sym typeface="Meiry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pic>
        <p:nvPicPr>
          <p:cNvPr id="1228" name="Google Shape;1228;p14"/>
          <p:cNvPicPr preferRelativeResize="0"/>
          <p:nvPr/>
        </p:nvPicPr>
        <p:blipFill rotWithShape="1">
          <a:blip r:embed="rId3">
            <a:alphaModFix/>
          </a:blip>
          <a:srcRect b="0" l="0" r="0" t="0"/>
          <a:stretch/>
        </p:blipFill>
        <p:spPr>
          <a:xfrm>
            <a:off x="1526633" y="471775"/>
            <a:ext cx="8565633" cy="5825784"/>
          </a:xfrm>
          <a:prstGeom prst="rect">
            <a:avLst/>
          </a:prstGeom>
          <a:noFill/>
          <a:ln>
            <a:noFill/>
          </a:ln>
        </p:spPr>
      </p:pic>
      <p:sp>
        <p:nvSpPr>
          <p:cNvPr id="1229" name="Google Shape;1229;p14"/>
          <p:cNvSpPr/>
          <p:nvPr/>
        </p:nvSpPr>
        <p:spPr>
          <a:xfrm>
            <a:off x="533064" y="10995"/>
            <a:ext cx="10911384"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cap="none">
                <a:solidFill>
                  <a:schemeClr val="dk1"/>
                </a:solidFill>
                <a:latin typeface="Meiryo"/>
                <a:ea typeface="Meiryo"/>
                <a:cs typeface="Meiryo"/>
                <a:sym typeface="Meiryo"/>
              </a:rPr>
              <a:t>Simplex – Half Duplex – Full Duplex</a:t>
            </a:r>
            <a:endParaRPr/>
          </a:p>
        </p:txBody>
      </p:sp>
      <p:sp>
        <p:nvSpPr>
          <p:cNvPr id="1230" name="Google Shape;1230;p14"/>
          <p:cNvSpPr txBox="1"/>
          <p:nvPr/>
        </p:nvSpPr>
        <p:spPr>
          <a:xfrm>
            <a:off x="248356" y="6296674"/>
            <a:ext cx="114808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rgbClr val="FF0000"/>
                </a:solidFill>
                <a:latin typeface="Meiryo"/>
                <a:ea typeface="Meiryo"/>
                <a:cs typeface="Meiryo"/>
                <a:sym typeface="Meiryo"/>
              </a:rPr>
              <a:t>CAN Protocol is a Half-Duplex Communication. </a:t>
            </a:r>
            <a:endParaRPr i="1" sz="2400">
              <a:solidFill>
                <a:srgbClr val="FF0000"/>
              </a:solidFill>
              <a:latin typeface="Meiryo"/>
              <a:ea typeface="Meiryo"/>
              <a:cs typeface="Meiryo"/>
              <a:sym typeface="Meiry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5"/>
          <p:cNvSpPr/>
          <p:nvPr/>
        </p:nvSpPr>
        <p:spPr>
          <a:xfrm>
            <a:off x="1321044" y="3418"/>
            <a:ext cx="8827481"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cap="none">
                <a:solidFill>
                  <a:schemeClr val="dk1"/>
                </a:solidFill>
                <a:latin typeface="Meiryo"/>
                <a:ea typeface="Meiryo"/>
                <a:cs typeface="Meiryo"/>
                <a:sym typeface="Meiryo"/>
              </a:rPr>
              <a:t>Acknowledgement Method</a:t>
            </a:r>
            <a:endParaRPr/>
          </a:p>
        </p:txBody>
      </p:sp>
      <p:pic>
        <p:nvPicPr>
          <p:cNvPr id="1236" name="Google Shape;1236;p15"/>
          <p:cNvPicPr preferRelativeResize="0"/>
          <p:nvPr/>
        </p:nvPicPr>
        <p:blipFill rotWithShape="1">
          <a:blip r:embed="rId3">
            <a:alphaModFix/>
          </a:blip>
          <a:srcRect b="0" l="0" r="0" t="0"/>
          <a:stretch/>
        </p:blipFill>
        <p:spPr>
          <a:xfrm>
            <a:off x="490009" y="926748"/>
            <a:ext cx="3829050" cy="2724150"/>
          </a:xfrm>
          <a:prstGeom prst="rect">
            <a:avLst/>
          </a:prstGeom>
          <a:noFill/>
          <a:ln>
            <a:noFill/>
          </a:ln>
        </p:spPr>
      </p:pic>
      <p:pic>
        <p:nvPicPr>
          <p:cNvPr id="1237" name="Google Shape;1237;p15"/>
          <p:cNvPicPr preferRelativeResize="0"/>
          <p:nvPr/>
        </p:nvPicPr>
        <p:blipFill rotWithShape="1">
          <a:blip r:embed="rId4">
            <a:alphaModFix/>
          </a:blip>
          <a:srcRect b="0" l="0" r="0" t="0"/>
          <a:stretch/>
        </p:blipFill>
        <p:spPr>
          <a:xfrm>
            <a:off x="509059" y="3733447"/>
            <a:ext cx="3810000" cy="2800350"/>
          </a:xfrm>
          <a:prstGeom prst="rect">
            <a:avLst/>
          </a:prstGeom>
          <a:noFill/>
          <a:ln>
            <a:noFill/>
          </a:ln>
        </p:spPr>
      </p:pic>
      <p:pic>
        <p:nvPicPr>
          <p:cNvPr id="1238" name="Google Shape;1238;p15"/>
          <p:cNvPicPr preferRelativeResize="0"/>
          <p:nvPr/>
        </p:nvPicPr>
        <p:blipFill rotWithShape="1">
          <a:blip r:embed="rId5">
            <a:alphaModFix/>
          </a:blip>
          <a:srcRect b="0" l="0" r="0" t="0"/>
          <a:stretch/>
        </p:blipFill>
        <p:spPr>
          <a:xfrm>
            <a:off x="4319059" y="1103135"/>
            <a:ext cx="7641652" cy="1854553"/>
          </a:xfrm>
          <a:prstGeom prst="rect">
            <a:avLst/>
          </a:prstGeom>
          <a:noFill/>
          <a:ln>
            <a:noFill/>
          </a:ln>
        </p:spPr>
      </p:pic>
      <p:sp>
        <p:nvSpPr>
          <p:cNvPr id="1239" name="Google Shape;1239;p15"/>
          <p:cNvSpPr txBox="1"/>
          <p:nvPr/>
        </p:nvSpPr>
        <p:spPr>
          <a:xfrm>
            <a:off x="4775200" y="3429000"/>
            <a:ext cx="7298400" cy="193899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Meiryo"/>
                <a:ea typeface="Meiryo"/>
                <a:cs typeface="Meiryo"/>
                <a:sym typeface="Meiryo"/>
              </a:rPr>
              <a:t>There is no separate acknowledgement frame</a:t>
            </a:r>
            <a:endParaRPr/>
          </a:p>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Meiryo"/>
                <a:ea typeface="Meiryo"/>
                <a:cs typeface="Meiryo"/>
                <a:sym typeface="Meiryo"/>
              </a:rPr>
              <a:t>In every frame, there is a special Acknowledgement field where The Receivers will acknowledge proper reception of data to them.</a:t>
            </a:r>
            <a:endParaRPr/>
          </a:p>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Meiryo"/>
                <a:ea typeface="Meiryo"/>
                <a:cs typeface="Meiryo"/>
                <a:sym typeface="Meiryo"/>
              </a:rPr>
              <a:t>SO Ack is achieved without increasing the Bus load. </a:t>
            </a:r>
            <a:endParaRPr/>
          </a:p>
        </p:txBody>
      </p:sp>
      <p:sp>
        <p:nvSpPr>
          <p:cNvPr id="1240" name="Google Shape;1240;p15"/>
          <p:cNvSpPr txBox="1"/>
          <p:nvPr/>
        </p:nvSpPr>
        <p:spPr>
          <a:xfrm>
            <a:off x="33868" y="2031712"/>
            <a:ext cx="51969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rgbClr val="FF0000"/>
                </a:solidFill>
                <a:latin typeface="Meiryo"/>
                <a:ea typeface="Meiryo"/>
                <a:cs typeface="Meiryo"/>
                <a:sym typeface="Meiryo"/>
              </a:rPr>
              <a:t>✖</a:t>
            </a:r>
            <a:endParaRPr sz="4800">
              <a:solidFill>
                <a:srgbClr val="FF0000"/>
              </a:solidFill>
              <a:latin typeface="Meiryo"/>
              <a:ea typeface="Meiryo"/>
              <a:cs typeface="Meiryo"/>
              <a:sym typeface="Meiryo"/>
            </a:endParaRPr>
          </a:p>
        </p:txBody>
      </p:sp>
      <p:sp>
        <p:nvSpPr>
          <p:cNvPr id="1241" name="Google Shape;1241;p15"/>
          <p:cNvSpPr txBox="1"/>
          <p:nvPr/>
        </p:nvSpPr>
        <p:spPr>
          <a:xfrm>
            <a:off x="33868" y="5159374"/>
            <a:ext cx="59503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rgbClr val="00B050"/>
                </a:solidFill>
                <a:latin typeface="Meiryo"/>
                <a:ea typeface="Meiryo"/>
                <a:cs typeface="Meiryo"/>
                <a:sym typeface="Meiryo"/>
              </a:rPr>
              <a:t>✓</a:t>
            </a:r>
            <a:endParaRPr sz="4800">
              <a:solidFill>
                <a:srgbClr val="00B050"/>
              </a:solidFill>
              <a:latin typeface="Meiryo"/>
              <a:ea typeface="Meiryo"/>
              <a:cs typeface="Meiryo"/>
              <a:sym typeface="Meiry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6"/>
          <p:cNvPicPr preferRelativeResize="0"/>
          <p:nvPr/>
        </p:nvPicPr>
        <p:blipFill rotWithShape="1">
          <a:blip r:embed="rId3">
            <a:alphaModFix/>
          </a:blip>
          <a:srcRect b="0" l="0" r="0" t="0"/>
          <a:stretch/>
        </p:blipFill>
        <p:spPr>
          <a:xfrm rot="2594405">
            <a:off x="485460" y="1307847"/>
            <a:ext cx="2275417" cy="1896181"/>
          </a:xfrm>
          <a:prstGeom prst="rect">
            <a:avLst/>
          </a:prstGeom>
          <a:noFill/>
          <a:ln>
            <a:noFill/>
          </a:ln>
        </p:spPr>
      </p:pic>
      <p:sp>
        <p:nvSpPr>
          <p:cNvPr id="1247" name="Google Shape;1247;p16"/>
          <p:cNvSpPr/>
          <p:nvPr/>
        </p:nvSpPr>
        <p:spPr>
          <a:xfrm>
            <a:off x="2737813" y="10103"/>
            <a:ext cx="609461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cap="none">
                <a:solidFill>
                  <a:schemeClr val="dk1"/>
                </a:solidFill>
                <a:latin typeface="Meiryo"/>
                <a:ea typeface="Meiryo"/>
                <a:cs typeface="Meiryo"/>
                <a:sym typeface="Meiryo"/>
              </a:rPr>
              <a:t>CSMA-CA Protocol</a:t>
            </a:r>
            <a:endParaRPr/>
          </a:p>
        </p:txBody>
      </p:sp>
      <p:sp>
        <p:nvSpPr>
          <p:cNvPr id="1248" name="Google Shape;1248;p16"/>
          <p:cNvSpPr txBox="1"/>
          <p:nvPr/>
        </p:nvSpPr>
        <p:spPr>
          <a:xfrm>
            <a:off x="248356" y="785868"/>
            <a:ext cx="116952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eiryo"/>
                <a:ea typeface="Meiryo"/>
                <a:cs typeface="Meiryo"/>
                <a:sym typeface="Meiryo"/>
              </a:rPr>
              <a:t>CSMA-CA stands for </a:t>
            </a:r>
            <a:r>
              <a:rPr lang="en-US" sz="2400">
                <a:solidFill>
                  <a:srgbClr val="FF0000"/>
                </a:solidFill>
                <a:latin typeface="Meiryo"/>
                <a:ea typeface="Meiryo"/>
                <a:cs typeface="Meiryo"/>
                <a:sym typeface="Meiryo"/>
              </a:rPr>
              <a:t>Carrier Sense Multiple Access </a:t>
            </a:r>
            <a:r>
              <a:rPr lang="en-US" sz="2400">
                <a:solidFill>
                  <a:srgbClr val="0070C0"/>
                </a:solidFill>
                <a:latin typeface="Meiryo"/>
                <a:ea typeface="Meiryo"/>
                <a:cs typeface="Meiryo"/>
                <a:sym typeface="Meiryo"/>
              </a:rPr>
              <a:t>Collision Avoidance </a:t>
            </a:r>
            <a:r>
              <a:rPr lang="en-US" sz="2400">
                <a:solidFill>
                  <a:schemeClr val="dk1"/>
                </a:solidFill>
                <a:latin typeface="Meiryo"/>
                <a:ea typeface="Meiryo"/>
                <a:cs typeface="Meiryo"/>
                <a:sym typeface="Meiryo"/>
              </a:rPr>
              <a:t>Protocol</a:t>
            </a:r>
            <a:endParaRPr/>
          </a:p>
        </p:txBody>
      </p:sp>
      <p:sp>
        <p:nvSpPr>
          <p:cNvPr id="1249" name="Google Shape;1249;p16"/>
          <p:cNvSpPr/>
          <p:nvPr/>
        </p:nvSpPr>
        <p:spPr>
          <a:xfrm>
            <a:off x="355600" y="2862524"/>
            <a:ext cx="6541911" cy="1016000"/>
          </a:xfrm>
          <a:prstGeom prst="leftRightArrow">
            <a:avLst>
              <a:gd fmla="val 50000" name="adj1"/>
              <a:gd fmla="val 50000" name="adj2"/>
            </a:avLst>
          </a:prstGeom>
          <a:solidFill>
            <a:schemeClr val="accent1"/>
          </a:solidFill>
          <a:ln cap="flat" cmpd="sng" w="12700">
            <a:solidFill>
              <a:srgbClr val="6A1C6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Meiryo"/>
                <a:ea typeface="Meiryo"/>
                <a:cs typeface="Meiryo"/>
                <a:sym typeface="Meiryo"/>
              </a:rPr>
              <a:t>BUS</a:t>
            </a:r>
            <a:endParaRPr b="1" sz="3200">
              <a:solidFill>
                <a:schemeClr val="lt1"/>
              </a:solidFill>
              <a:latin typeface="Meiryo"/>
              <a:ea typeface="Meiryo"/>
              <a:cs typeface="Meiryo"/>
              <a:sym typeface="Meiryo"/>
            </a:endParaRPr>
          </a:p>
        </p:txBody>
      </p:sp>
      <p:sp>
        <p:nvSpPr>
          <p:cNvPr id="1250" name="Google Shape;1250;p16"/>
          <p:cNvSpPr txBox="1"/>
          <p:nvPr/>
        </p:nvSpPr>
        <p:spPr>
          <a:xfrm>
            <a:off x="2932122" y="1552566"/>
            <a:ext cx="412345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4E1E76"/>
                </a:solidFill>
                <a:latin typeface="Meiryo"/>
                <a:ea typeface="Meiryo"/>
                <a:cs typeface="Meiryo"/>
                <a:sym typeface="Meiryo"/>
              </a:rPr>
              <a:t>I have a data to transmit</a:t>
            </a:r>
            <a:endParaRPr/>
          </a:p>
          <a:p>
            <a:pPr indent="0" lvl="0" marL="0" marR="0" rtl="0" algn="l">
              <a:spcBef>
                <a:spcPts val="0"/>
              </a:spcBef>
              <a:spcAft>
                <a:spcPts val="0"/>
              </a:spcAft>
              <a:buNone/>
            </a:pPr>
            <a:r>
              <a:rPr lang="en-US" sz="2400">
                <a:solidFill>
                  <a:srgbClr val="4E1E76"/>
                </a:solidFill>
                <a:latin typeface="Meiryo"/>
                <a:ea typeface="Meiryo"/>
                <a:cs typeface="Meiryo"/>
                <a:sym typeface="Meiryo"/>
              </a:rPr>
              <a:t>Listen to bus if any ongoing Tx</a:t>
            </a:r>
            <a:endParaRPr/>
          </a:p>
          <a:p>
            <a:pPr indent="0" lvl="0" marL="0" marR="0" rtl="0" algn="l">
              <a:spcBef>
                <a:spcPts val="0"/>
              </a:spcBef>
              <a:spcAft>
                <a:spcPts val="0"/>
              </a:spcAft>
              <a:buNone/>
            </a:pPr>
            <a:r>
              <a:rPr lang="en-US" sz="2400">
                <a:solidFill>
                  <a:srgbClr val="4E1E76"/>
                </a:solidFill>
                <a:latin typeface="Meiryo"/>
                <a:ea typeface="Meiryo"/>
                <a:cs typeface="Meiryo"/>
                <a:sym typeface="Meiryo"/>
              </a:rPr>
              <a:t>If free then only transmit</a:t>
            </a:r>
            <a:endParaRPr sz="2400">
              <a:solidFill>
                <a:srgbClr val="4E1E76"/>
              </a:solidFill>
              <a:latin typeface="Meiryo"/>
              <a:ea typeface="Meiryo"/>
              <a:cs typeface="Meiryo"/>
              <a:sym typeface="Meiryo"/>
            </a:endParaRPr>
          </a:p>
        </p:txBody>
      </p:sp>
      <p:grpSp>
        <p:nvGrpSpPr>
          <p:cNvPr id="1251" name="Google Shape;1251;p16"/>
          <p:cNvGrpSpPr/>
          <p:nvPr/>
        </p:nvGrpSpPr>
        <p:grpSpPr>
          <a:xfrm>
            <a:off x="7114367" y="1789748"/>
            <a:ext cx="4810349" cy="1701907"/>
            <a:chOff x="323" y="796131"/>
            <a:chExt cx="4810349" cy="1701907"/>
          </a:xfrm>
        </p:grpSpPr>
        <p:sp>
          <p:nvSpPr>
            <p:cNvPr id="1252" name="Google Shape;1252;p16"/>
            <p:cNvSpPr/>
            <p:nvPr/>
          </p:nvSpPr>
          <p:spPr>
            <a:xfrm>
              <a:off x="2405498" y="1499398"/>
              <a:ext cx="1701907" cy="295372"/>
            </a:xfrm>
            <a:custGeom>
              <a:rect b="b" l="l" r="r" t="t"/>
              <a:pathLst>
                <a:path extrusionOk="0" h="120000" w="120000">
                  <a:moveTo>
                    <a:pt x="0" y="0"/>
                  </a:moveTo>
                  <a:lnTo>
                    <a:pt x="0" y="60000"/>
                  </a:lnTo>
                  <a:lnTo>
                    <a:pt x="120000" y="60000"/>
                  </a:lnTo>
                  <a:lnTo>
                    <a:pt x="120000" y="120000"/>
                  </a:lnTo>
                </a:path>
              </a:pathLst>
            </a:custGeom>
            <a:noFill/>
            <a:ln cap="flat" cmpd="sng" w="12700">
              <a:solidFill>
                <a:srgbClr val="731D70"/>
              </a:solidFill>
              <a:prstDash val="solid"/>
              <a:miter lim="800000"/>
              <a:headEnd len="sm" w="sm" type="none"/>
              <a:tailEnd len="sm" w="sm" type="none"/>
            </a:ln>
          </p:spPr>
        </p:sp>
        <p:sp>
          <p:nvSpPr>
            <p:cNvPr id="1253" name="Google Shape;1253;p16"/>
            <p:cNvSpPr/>
            <p:nvPr/>
          </p:nvSpPr>
          <p:spPr>
            <a:xfrm>
              <a:off x="2359778" y="1499398"/>
              <a:ext cx="91440" cy="295372"/>
            </a:xfrm>
            <a:custGeom>
              <a:rect b="b" l="l" r="r" t="t"/>
              <a:pathLst>
                <a:path extrusionOk="0" h="120000" w="120000">
                  <a:moveTo>
                    <a:pt x="60000" y="0"/>
                  </a:moveTo>
                  <a:lnTo>
                    <a:pt x="60000" y="120000"/>
                  </a:lnTo>
                </a:path>
              </a:pathLst>
            </a:custGeom>
            <a:noFill/>
            <a:ln cap="flat" cmpd="sng" w="12700">
              <a:solidFill>
                <a:srgbClr val="731D70"/>
              </a:solidFill>
              <a:prstDash val="solid"/>
              <a:miter lim="800000"/>
              <a:headEnd len="sm" w="sm" type="none"/>
              <a:tailEnd len="sm" w="sm" type="none"/>
            </a:ln>
          </p:spPr>
        </p:sp>
        <p:sp>
          <p:nvSpPr>
            <p:cNvPr id="1254" name="Google Shape;1254;p16"/>
            <p:cNvSpPr/>
            <p:nvPr/>
          </p:nvSpPr>
          <p:spPr>
            <a:xfrm>
              <a:off x="703590" y="1499398"/>
              <a:ext cx="1701907" cy="295372"/>
            </a:xfrm>
            <a:custGeom>
              <a:rect b="b" l="l" r="r" t="t"/>
              <a:pathLst>
                <a:path extrusionOk="0" h="120000" w="120000">
                  <a:moveTo>
                    <a:pt x="120000" y="0"/>
                  </a:moveTo>
                  <a:lnTo>
                    <a:pt x="120000" y="60000"/>
                  </a:lnTo>
                  <a:lnTo>
                    <a:pt x="0" y="60000"/>
                  </a:lnTo>
                  <a:lnTo>
                    <a:pt x="0" y="120000"/>
                  </a:lnTo>
                </a:path>
              </a:pathLst>
            </a:custGeom>
            <a:noFill/>
            <a:ln cap="flat" cmpd="sng" w="12700">
              <a:solidFill>
                <a:srgbClr val="731D70"/>
              </a:solidFill>
              <a:prstDash val="solid"/>
              <a:miter lim="800000"/>
              <a:headEnd len="sm" w="sm" type="none"/>
              <a:tailEnd len="sm" w="sm" type="none"/>
            </a:ln>
          </p:spPr>
        </p:sp>
        <p:sp>
          <p:nvSpPr>
            <p:cNvPr id="1255" name="Google Shape;1255;p16"/>
            <p:cNvSpPr/>
            <p:nvPr/>
          </p:nvSpPr>
          <p:spPr>
            <a:xfrm>
              <a:off x="1702230" y="796131"/>
              <a:ext cx="1406535" cy="703267"/>
            </a:xfrm>
            <a:prstGeom prst="rect">
              <a:avLst/>
            </a:prstGeom>
            <a:solidFill>
              <a:srgbClr val="92248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6"/>
            <p:cNvSpPr txBox="1"/>
            <p:nvPr/>
          </p:nvSpPr>
          <p:spPr>
            <a:xfrm>
              <a:off x="1702230" y="796131"/>
              <a:ext cx="1406535" cy="703267"/>
            </a:xfrm>
            <a:prstGeom prst="rect">
              <a:avLst/>
            </a:prstGeom>
            <a:noFill/>
            <a:ln>
              <a:noFill/>
            </a:ln>
          </p:spPr>
          <p:txBody>
            <a:bodyPr anchorCtr="0" anchor="ctr" bIns="15225" lIns="521000" spcFirstLastPara="1" rIns="15225" wrap="square" tIns="15225">
              <a:noAutofit/>
            </a:bodyPr>
            <a:lstStyle/>
            <a:p>
              <a:pPr indent="0" lvl="0" marL="0" marR="0" rtl="0" algn="ctr">
                <a:lnSpc>
                  <a:spcPct val="90000"/>
                </a:lnSpc>
                <a:spcBef>
                  <a:spcPts val="0"/>
                </a:spcBef>
                <a:spcAft>
                  <a:spcPts val="0"/>
                </a:spcAft>
                <a:buClr>
                  <a:schemeClr val="lt1"/>
                </a:buClr>
                <a:buSzPts val="2400"/>
                <a:buFont typeface="Meiryo"/>
                <a:buNone/>
              </a:pPr>
              <a:r>
                <a:rPr lang="en-US" sz="2400">
                  <a:solidFill>
                    <a:schemeClr val="lt1"/>
                  </a:solidFill>
                  <a:latin typeface="Meiryo"/>
                  <a:ea typeface="Meiryo"/>
                  <a:cs typeface="Meiryo"/>
                  <a:sym typeface="Meiryo"/>
                </a:rPr>
                <a:t>CSMA</a:t>
              </a:r>
              <a:endParaRPr sz="2400">
                <a:solidFill>
                  <a:schemeClr val="lt1"/>
                </a:solidFill>
                <a:latin typeface="Meiryo"/>
                <a:ea typeface="Meiryo"/>
                <a:cs typeface="Meiryo"/>
                <a:sym typeface="Meiryo"/>
              </a:endParaRPr>
            </a:p>
          </p:txBody>
        </p:sp>
        <p:sp>
          <p:nvSpPr>
            <p:cNvPr id="1257" name="Google Shape;1257;p16"/>
            <p:cNvSpPr/>
            <p:nvPr/>
          </p:nvSpPr>
          <p:spPr>
            <a:xfrm>
              <a:off x="1965827" y="1068560"/>
              <a:ext cx="35419" cy="158409"/>
            </a:xfrm>
            <a:prstGeom prst="rect">
              <a:avLst/>
            </a:prstGeom>
            <a:solidFill>
              <a:srgbClr val="D1BBD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6"/>
            <p:cNvSpPr/>
            <p:nvPr/>
          </p:nvSpPr>
          <p:spPr>
            <a:xfrm>
              <a:off x="323" y="1794771"/>
              <a:ext cx="1406535" cy="703267"/>
            </a:xfrm>
            <a:prstGeom prst="rect">
              <a:avLst/>
            </a:prstGeom>
            <a:solidFill>
              <a:srgbClr val="92248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6"/>
            <p:cNvSpPr txBox="1"/>
            <p:nvPr/>
          </p:nvSpPr>
          <p:spPr>
            <a:xfrm>
              <a:off x="323" y="1794771"/>
              <a:ext cx="1406535" cy="703267"/>
            </a:xfrm>
            <a:prstGeom prst="rect">
              <a:avLst/>
            </a:prstGeom>
            <a:noFill/>
            <a:ln>
              <a:noFill/>
            </a:ln>
          </p:spPr>
          <p:txBody>
            <a:bodyPr anchorCtr="0" anchor="ctr" bIns="15225" lIns="521000" spcFirstLastPara="1" rIns="15225" wrap="square" tIns="15225">
              <a:noAutofit/>
            </a:bodyPr>
            <a:lstStyle/>
            <a:p>
              <a:pPr indent="0" lvl="0" marL="0" marR="0" rtl="0" algn="ctr">
                <a:lnSpc>
                  <a:spcPct val="90000"/>
                </a:lnSpc>
                <a:spcBef>
                  <a:spcPts val="0"/>
                </a:spcBef>
                <a:spcAft>
                  <a:spcPts val="0"/>
                </a:spcAft>
                <a:buClr>
                  <a:schemeClr val="lt1"/>
                </a:buClr>
                <a:buSzPts val="2400"/>
                <a:buFont typeface="Meiryo"/>
                <a:buNone/>
              </a:pPr>
              <a:r>
                <a:rPr lang="en-US" sz="2400">
                  <a:solidFill>
                    <a:schemeClr val="lt1"/>
                  </a:solidFill>
                  <a:latin typeface="Meiryo"/>
                  <a:ea typeface="Meiryo"/>
                  <a:cs typeface="Meiryo"/>
                  <a:sym typeface="Meiryo"/>
                </a:rPr>
                <a:t>CA</a:t>
              </a:r>
              <a:endParaRPr sz="2400">
                <a:solidFill>
                  <a:schemeClr val="lt1"/>
                </a:solidFill>
                <a:latin typeface="Meiryo"/>
                <a:ea typeface="Meiryo"/>
                <a:cs typeface="Meiryo"/>
                <a:sym typeface="Meiryo"/>
              </a:endParaRPr>
            </a:p>
          </p:txBody>
        </p:sp>
        <p:sp>
          <p:nvSpPr>
            <p:cNvPr id="1260" name="Google Shape;1260;p16"/>
            <p:cNvSpPr/>
            <p:nvPr/>
          </p:nvSpPr>
          <p:spPr>
            <a:xfrm>
              <a:off x="70649" y="1865097"/>
              <a:ext cx="421960" cy="562614"/>
            </a:xfrm>
            <a:prstGeom prst="rect">
              <a:avLst/>
            </a:prstGeom>
            <a:solidFill>
              <a:srgbClr val="D1BBD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6"/>
            <p:cNvSpPr/>
            <p:nvPr/>
          </p:nvSpPr>
          <p:spPr>
            <a:xfrm>
              <a:off x="1702230" y="1794771"/>
              <a:ext cx="1406535" cy="703267"/>
            </a:xfrm>
            <a:prstGeom prst="rect">
              <a:avLst/>
            </a:prstGeom>
            <a:solidFill>
              <a:srgbClr val="92248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6"/>
            <p:cNvSpPr txBox="1"/>
            <p:nvPr/>
          </p:nvSpPr>
          <p:spPr>
            <a:xfrm>
              <a:off x="1702230" y="1794771"/>
              <a:ext cx="1406535" cy="703267"/>
            </a:xfrm>
            <a:prstGeom prst="rect">
              <a:avLst/>
            </a:prstGeom>
            <a:noFill/>
            <a:ln>
              <a:noFill/>
            </a:ln>
          </p:spPr>
          <p:txBody>
            <a:bodyPr anchorCtr="0" anchor="ctr" bIns="15225" lIns="521000" spcFirstLastPara="1" rIns="15225" wrap="square" tIns="15225">
              <a:noAutofit/>
            </a:bodyPr>
            <a:lstStyle/>
            <a:p>
              <a:pPr indent="0" lvl="0" marL="0" marR="0" rtl="0" algn="ctr">
                <a:lnSpc>
                  <a:spcPct val="90000"/>
                </a:lnSpc>
                <a:spcBef>
                  <a:spcPts val="0"/>
                </a:spcBef>
                <a:spcAft>
                  <a:spcPts val="0"/>
                </a:spcAft>
                <a:buClr>
                  <a:schemeClr val="lt1"/>
                </a:buClr>
                <a:buSzPts val="2400"/>
                <a:buFont typeface="Meiryo"/>
                <a:buNone/>
              </a:pPr>
              <a:r>
                <a:rPr lang="en-US" sz="2400">
                  <a:solidFill>
                    <a:schemeClr val="lt1"/>
                  </a:solidFill>
                  <a:latin typeface="Meiryo"/>
                  <a:ea typeface="Meiryo"/>
                  <a:cs typeface="Meiryo"/>
                  <a:sym typeface="Meiryo"/>
                </a:rPr>
                <a:t>CD</a:t>
              </a:r>
              <a:endParaRPr sz="2400">
                <a:solidFill>
                  <a:schemeClr val="lt1"/>
                </a:solidFill>
                <a:latin typeface="Meiryo"/>
                <a:ea typeface="Meiryo"/>
                <a:cs typeface="Meiryo"/>
                <a:sym typeface="Meiryo"/>
              </a:endParaRPr>
            </a:p>
          </p:txBody>
        </p:sp>
        <p:sp>
          <p:nvSpPr>
            <p:cNvPr id="1263" name="Google Shape;1263;p16"/>
            <p:cNvSpPr/>
            <p:nvPr/>
          </p:nvSpPr>
          <p:spPr>
            <a:xfrm>
              <a:off x="1772557" y="1865097"/>
              <a:ext cx="421960" cy="562614"/>
            </a:xfrm>
            <a:prstGeom prst="rect">
              <a:avLst/>
            </a:prstGeom>
            <a:solidFill>
              <a:srgbClr val="D1BBD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6"/>
            <p:cNvSpPr/>
            <p:nvPr/>
          </p:nvSpPr>
          <p:spPr>
            <a:xfrm>
              <a:off x="3404137" y="1794771"/>
              <a:ext cx="1406535" cy="703267"/>
            </a:xfrm>
            <a:prstGeom prst="rect">
              <a:avLst/>
            </a:prstGeom>
            <a:solidFill>
              <a:srgbClr val="92248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6"/>
            <p:cNvSpPr txBox="1"/>
            <p:nvPr/>
          </p:nvSpPr>
          <p:spPr>
            <a:xfrm>
              <a:off x="3404137" y="1794771"/>
              <a:ext cx="1406535" cy="703267"/>
            </a:xfrm>
            <a:prstGeom prst="rect">
              <a:avLst/>
            </a:prstGeom>
            <a:noFill/>
            <a:ln>
              <a:noFill/>
            </a:ln>
          </p:spPr>
          <p:txBody>
            <a:bodyPr anchorCtr="0" anchor="ctr" bIns="15225" lIns="521000" spcFirstLastPara="1" rIns="15225" wrap="square" tIns="15225">
              <a:noAutofit/>
            </a:bodyPr>
            <a:lstStyle/>
            <a:p>
              <a:pPr indent="0" lvl="0" marL="0" marR="0" rtl="0" algn="ctr">
                <a:lnSpc>
                  <a:spcPct val="90000"/>
                </a:lnSpc>
                <a:spcBef>
                  <a:spcPts val="0"/>
                </a:spcBef>
                <a:spcAft>
                  <a:spcPts val="0"/>
                </a:spcAft>
                <a:buClr>
                  <a:schemeClr val="lt1"/>
                </a:buClr>
                <a:buSzPts val="2400"/>
                <a:buFont typeface="Meiryo"/>
                <a:buNone/>
              </a:pPr>
              <a:r>
                <a:rPr lang="en-US" sz="2400">
                  <a:solidFill>
                    <a:schemeClr val="lt1"/>
                  </a:solidFill>
                  <a:latin typeface="Meiryo"/>
                  <a:ea typeface="Meiryo"/>
                  <a:cs typeface="Meiryo"/>
                  <a:sym typeface="Meiryo"/>
                </a:rPr>
                <a:t>CR</a:t>
              </a:r>
              <a:endParaRPr sz="2400">
                <a:solidFill>
                  <a:schemeClr val="lt1"/>
                </a:solidFill>
                <a:latin typeface="Meiryo"/>
                <a:ea typeface="Meiryo"/>
                <a:cs typeface="Meiryo"/>
                <a:sym typeface="Meiryo"/>
              </a:endParaRPr>
            </a:p>
          </p:txBody>
        </p:sp>
        <p:sp>
          <p:nvSpPr>
            <p:cNvPr id="1266" name="Google Shape;1266;p16"/>
            <p:cNvSpPr/>
            <p:nvPr/>
          </p:nvSpPr>
          <p:spPr>
            <a:xfrm>
              <a:off x="3474464" y="1865097"/>
              <a:ext cx="421960" cy="562614"/>
            </a:xfrm>
            <a:prstGeom prst="rect">
              <a:avLst/>
            </a:prstGeom>
            <a:solidFill>
              <a:srgbClr val="D1BBD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7" name="Google Shape;1267;p16"/>
          <p:cNvSpPr txBox="1"/>
          <p:nvPr/>
        </p:nvSpPr>
        <p:spPr>
          <a:xfrm>
            <a:off x="374204" y="4379284"/>
            <a:ext cx="11569440" cy="23698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Meiryo"/>
                <a:ea typeface="Meiryo"/>
                <a:cs typeface="Meiryo"/>
                <a:sym typeface="Meiryo"/>
              </a:rPr>
              <a:t>In CSMA : A </a:t>
            </a:r>
            <a:r>
              <a:rPr lang="en-US" sz="2000" u="sng">
                <a:solidFill>
                  <a:schemeClr val="dk1"/>
                </a:solidFill>
                <a:latin typeface="Meiryo"/>
                <a:ea typeface="Meiryo"/>
                <a:cs typeface="Meiryo"/>
                <a:sym typeface="Meiryo"/>
                <a:hlinkClick r:id="rId4">
                  <a:extLst>
                    <a:ext uri="{A12FA001-AC4F-418D-AE19-62706E023703}">
                      <ahyp:hlinkClr val="tx"/>
                    </a:ext>
                  </a:extLst>
                </a:hlinkClick>
              </a:rPr>
              <a:t>transmitter</a:t>
            </a:r>
            <a:r>
              <a:rPr lang="en-US" sz="2000">
                <a:solidFill>
                  <a:schemeClr val="dk1"/>
                </a:solidFill>
                <a:latin typeface="Meiryo"/>
                <a:ea typeface="Meiryo"/>
                <a:cs typeface="Meiryo"/>
                <a:sym typeface="Meiryo"/>
              </a:rPr>
              <a:t> attempts to determine whether another transmission is in progress before initiating a transmission using a carrier-sense mechanism</a:t>
            </a:r>
            <a:endParaRPr sz="2000">
              <a:solidFill>
                <a:schemeClr val="dk1"/>
              </a:solidFill>
              <a:latin typeface="Meiryo"/>
              <a:ea typeface="Meiryo"/>
              <a:cs typeface="Meiryo"/>
              <a:sym typeface="Meiryo"/>
            </a:endParaRPr>
          </a:p>
          <a:p>
            <a:pPr indent="0" lvl="0" marL="0" marR="0" rtl="0" algn="l">
              <a:spcBef>
                <a:spcPts val="0"/>
              </a:spcBef>
              <a:spcAft>
                <a:spcPts val="0"/>
              </a:spcAft>
              <a:buNone/>
            </a:pPr>
            <a:r>
              <a:t/>
            </a:r>
            <a:endParaRPr sz="1800">
              <a:solidFill>
                <a:schemeClr val="dk1"/>
              </a:solidFill>
              <a:latin typeface="Meiryo"/>
              <a:ea typeface="Meiryo"/>
              <a:cs typeface="Meiryo"/>
              <a:sym typeface="Meiryo"/>
            </a:endParaRPr>
          </a:p>
          <a:p>
            <a:pPr indent="0" lvl="0" marL="0" marR="0" rtl="0" algn="l">
              <a:spcBef>
                <a:spcPts val="0"/>
              </a:spcBef>
              <a:spcAft>
                <a:spcPts val="0"/>
              </a:spcAft>
              <a:buNone/>
            </a:pPr>
            <a:r>
              <a:rPr lang="en-US" sz="1800">
                <a:solidFill>
                  <a:schemeClr val="dk1"/>
                </a:solidFill>
                <a:latin typeface="Meiryo"/>
                <a:ea typeface="Meiryo"/>
                <a:cs typeface="Meiryo"/>
                <a:sym typeface="Meiryo"/>
              </a:rPr>
              <a:t>CA: Collision Avoidance 🡪 Doesn’t let collision happen between its frames</a:t>
            </a:r>
            <a:endParaRPr/>
          </a:p>
          <a:p>
            <a:pPr indent="0" lvl="0" marL="0" marR="0" rtl="0" algn="l">
              <a:spcBef>
                <a:spcPts val="0"/>
              </a:spcBef>
              <a:spcAft>
                <a:spcPts val="0"/>
              </a:spcAft>
              <a:buNone/>
            </a:pPr>
            <a:r>
              <a:rPr lang="en-US" sz="1800">
                <a:solidFill>
                  <a:schemeClr val="dk1"/>
                </a:solidFill>
                <a:latin typeface="Meiryo"/>
                <a:ea typeface="Meiryo"/>
                <a:cs typeface="Meiryo"/>
                <a:sym typeface="Meiryo"/>
              </a:rPr>
              <a:t>CD: Collision Detection 🡪 If collision happens between the frames, it is detected and a proper action taken.</a:t>
            </a:r>
            <a:endParaRPr/>
          </a:p>
          <a:p>
            <a:pPr indent="0" lvl="0" marL="0" marR="0" rtl="0" algn="l">
              <a:spcBef>
                <a:spcPts val="0"/>
              </a:spcBef>
              <a:spcAft>
                <a:spcPts val="0"/>
              </a:spcAft>
              <a:buNone/>
            </a:pPr>
            <a:r>
              <a:rPr lang="en-US" sz="1800">
                <a:solidFill>
                  <a:schemeClr val="dk1"/>
                </a:solidFill>
                <a:latin typeface="Meiryo"/>
                <a:ea typeface="Meiryo"/>
                <a:cs typeface="Meiryo"/>
                <a:sym typeface="Meiryo"/>
              </a:rPr>
              <a:t>CR: Collision Resolution 🡪 If collision happens between frames, its resolved in that instance only successfully.</a:t>
            </a:r>
            <a:endParaRPr sz="1800">
              <a:solidFill>
                <a:schemeClr val="dk1"/>
              </a:solidFill>
              <a:latin typeface="Meiryo"/>
              <a:ea typeface="Meiryo"/>
              <a:cs typeface="Meiryo"/>
              <a:sym typeface="Meiry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7"/>
          <p:cNvSpPr/>
          <p:nvPr/>
        </p:nvSpPr>
        <p:spPr>
          <a:xfrm>
            <a:off x="393494" y="195225"/>
            <a:ext cx="1131469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cap="none">
                <a:solidFill>
                  <a:schemeClr val="dk1"/>
                </a:solidFill>
                <a:latin typeface="Meiryo"/>
                <a:ea typeface="Meiryo"/>
                <a:cs typeface="Meiryo"/>
                <a:sym typeface="Meiryo"/>
              </a:rPr>
              <a:t>Temporary and Permanent Node Failures</a:t>
            </a:r>
            <a:endParaRPr/>
          </a:p>
        </p:txBody>
      </p:sp>
      <p:sp>
        <p:nvSpPr>
          <p:cNvPr id="1273" name="Google Shape;1273;p17"/>
          <p:cNvSpPr txBox="1"/>
          <p:nvPr/>
        </p:nvSpPr>
        <p:spPr>
          <a:xfrm>
            <a:off x="237067" y="903111"/>
            <a:ext cx="11627555" cy="255454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200"/>
              <a:buFont typeface="Noto Sans Symbols"/>
              <a:buChar char="❖"/>
            </a:pPr>
            <a:r>
              <a:rPr lang="en-US" sz="3200">
                <a:solidFill>
                  <a:schemeClr val="dk1"/>
                </a:solidFill>
                <a:latin typeface="Meiryo"/>
                <a:ea typeface="Meiryo"/>
                <a:cs typeface="Meiryo"/>
                <a:sym typeface="Meiryo"/>
              </a:rPr>
              <a:t>Temporary Node failure is when the current ongoing frame is destroyed by the node.</a:t>
            </a:r>
            <a:endParaRPr/>
          </a:p>
          <a:p>
            <a:pPr indent="-254000" lvl="0" marL="457200" marR="0" rtl="0" algn="l">
              <a:spcBef>
                <a:spcPts val="0"/>
              </a:spcBef>
              <a:spcAft>
                <a:spcPts val="0"/>
              </a:spcAft>
              <a:buClr>
                <a:schemeClr val="dk1"/>
              </a:buClr>
              <a:buSzPts val="3200"/>
              <a:buFont typeface="Noto Sans Symbols"/>
              <a:buNone/>
            </a:pPr>
            <a:r>
              <a:t/>
            </a:r>
            <a:endParaRPr sz="3200">
              <a:solidFill>
                <a:schemeClr val="dk1"/>
              </a:solidFill>
              <a:latin typeface="Meiryo"/>
              <a:ea typeface="Meiryo"/>
              <a:cs typeface="Meiryo"/>
              <a:sym typeface="Meiryo"/>
            </a:endParaRPr>
          </a:p>
          <a:p>
            <a:pPr indent="-457200" lvl="0" marL="457200" marR="0" rtl="0" algn="l">
              <a:spcBef>
                <a:spcPts val="0"/>
              </a:spcBef>
              <a:spcAft>
                <a:spcPts val="0"/>
              </a:spcAft>
              <a:buClr>
                <a:schemeClr val="dk1"/>
              </a:buClr>
              <a:buSzPts val="3200"/>
              <a:buFont typeface="Noto Sans Symbols"/>
              <a:buChar char="❖"/>
            </a:pPr>
            <a:r>
              <a:rPr lang="en-US" sz="3200">
                <a:solidFill>
                  <a:schemeClr val="dk1"/>
                </a:solidFill>
                <a:latin typeface="Meiryo"/>
                <a:ea typeface="Meiryo"/>
                <a:cs typeface="Meiryo"/>
                <a:sym typeface="Meiryo"/>
              </a:rPr>
              <a:t>Permanent Node failure is when the node withdraws itself from the BUS communication (No Tx No Rx) due to many failures.</a:t>
            </a:r>
            <a:endParaRPr sz="3200">
              <a:solidFill>
                <a:schemeClr val="dk1"/>
              </a:solidFill>
              <a:latin typeface="Meiryo"/>
              <a:ea typeface="Meiryo"/>
              <a:cs typeface="Meiryo"/>
              <a:sym typeface="Meiry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8"/>
          <p:cNvSpPr/>
          <p:nvPr/>
        </p:nvSpPr>
        <p:spPr>
          <a:xfrm>
            <a:off x="755009" y="0"/>
            <a:ext cx="845798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cap="none">
                <a:solidFill>
                  <a:srgbClr val="F2C9F0"/>
                </a:solidFill>
                <a:latin typeface="Meiryo"/>
                <a:ea typeface="Meiryo"/>
                <a:cs typeface="Meiryo"/>
                <a:sym typeface="Meiryo"/>
              </a:rPr>
              <a:t>CAN Features</a:t>
            </a:r>
            <a:endParaRPr/>
          </a:p>
        </p:txBody>
      </p:sp>
      <p:sp>
        <p:nvSpPr>
          <p:cNvPr id="1279" name="Google Shape;1279;p18"/>
          <p:cNvSpPr txBox="1"/>
          <p:nvPr/>
        </p:nvSpPr>
        <p:spPr>
          <a:xfrm>
            <a:off x="293510" y="1117966"/>
            <a:ext cx="9974440" cy="45858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u="sng">
                <a:solidFill>
                  <a:schemeClr val="dk1"/>
                </a:solidFill>
                <a:latin typeface="Meiryo"/>
                <a:ea typeface="Meiryo"/>
                <a:cs typeface="Meiryo"/>
                <a:sym typeface="Meiryo"/>
              </a:rPr>
              <a:t>Agenda</a:t>
            </a:r>
            <a:endParaRPr/>
          </a:p>
          <a:p>
            <a:pPr indent="0" lvl="0" marL="0" marR="0" rtl="0" algn="l">
              <a:spcBef>
                <a:spcPts val="0"/>
              </a:spcBef>
              <a:spcAft>
                <a:spcPts val="0"/>
              </a:spcAft>
              <a:buNone/>
            </a:pPr>
            <a:r>
              <a:t/>
            </a:r>
            <a:endParaRPr i="1" sz="3600">
              <a:solidFill>
                <a:schemeClr val="dk1"/>
              </a:solidFill>
              <a:latin typeface="Meiryo"/>
              <a:ea typeface="Meiryo"/>
              <a:cs typeface="Meiryo"/>
              <a:sym typeface="Meiryo"/>
            </a:endParaRPr>
          </a:p>
          <a:p>
            <a:pPr indent="-514350" lvl="0" marL="514350" marR="0" rtl="0" algn="l">
              <a:spcBef>
                <a:spcPts val="0"/>
              </a:spcBef>
              <a:spcAft>
                <a:spcPts val="0"/>
              </a:spcAft>
              <a:buClr>
                <a:schemeClr val="dk1"/>
              </a:buClr>
              <a:buSzPts val="3600"/>
              <a:buFont typeface="Meiryo"/>
              <a:buAutoNum type="arabicParenR"/>
            </a:pPr>
            <a:r>
              <a:rPr i="1" lang="en-US" sz="3600">
                <a:solidFill>
                  <a:schemeClr val="dk1"/>
                </a:solidFill>
                <a:latin typeface="Meiryo"/>
                <a:ea typeface="Meiryo"/>
                <a:cs typeface="Meiryo"/>
                <a:sym typeface="Meiryo"/>
              </a:rPr>
              <a:t>CAN Speed</a:t>
            </a:r>
            <a:endParaRPr/>
          </a:p>
          <a:p>
            <a:pPr indent="-514350" lvl="0" marL="514350" marR="0" rtl="0" algn="l">
              <a:spcBef>
                <a:spcPts val="0"/>
              </a:spcBef>
              <a:spcAft>
                <a:spcPts val="0"/>
              </a:spcAft>
              <a:buClr>
                <a:schemeClr val="dk1"/>
              </a:buClr>
              <a:buSzPts val="3600"/>
              <a:buFont typeface="Meiryo"/>
              <a:buAutoNum type="arabicParenR"/>
            </a:pPr>
            <a:r>
              <a:rPr i="1" lang="en-US" sz="3600">
                <a:solidFill>
                  <a:schemeClr val="dk1"/>
                </a:solidFill>
                <a:latin typeface="Meiryo"/>
                <a:ea typeface="Meiryo"/>
                <a:cs typeface="Meiryo"/>
                <a:sym typeface="Meiryo"/>
              </a:rPr>
              <a:t>CAN Data</a:t>
            </a:r>
            <a:endParaRPr/>
          </a:p>
          <a:p>
            <a:pPr indent="-514350" lvl="0" marL="514350" marR="0" rtl="0" algn="l">
              <a:spcBef>
                <a:spcPts val="0"/>
              </a:spcBef>
              <a:spcAft>
                <a:spcPts val="0"/>
              </a:spcAft>
              <a:buClr>
                <a:schemeClr val="dk1"/>
              </a:buClr>
              <a:buSzPts val="3600"/>
              <a:buFont typeface="Meiryo"/>
              <a:buAutoNum type="arabicParenR"/>
            </a:pPr>
            <a:r>
              <a:rPr i="1" lang="en-US" sz="3600">
                <a:solidFill>
                  <a:schemeClr val="dk1"/>
                </a:solidFill>
                <a:latin typeface="Meiryo"/>
                <a:ea typeface="Meiryo"/>
                <a:cs typeface="Meiryo"/>
                <a:sym typeface="Meiryo"/>
              </a:rPr>
              <a:t>CAN Bus</a:t>
            </a:r>
            <a:endParaRPr/>
          </a:p>
          <a:p>
            <a:pPr indent="-514350" lvl="0" marL="514350" marR="0" rtl="0" algn="l">
              <a:spcBef>
                <a:spcPts val="0"/>
              </a:spcBef>
              <a:spcAft>
                <a:spcPts val="0"/>
              </a:spcAft>
              <a:buClr>
                <a:schemeClr val="dk1"/>
              </a:buClr>
              <a:buSzPts val="3600"/>
              <a:buFont typeface="Meiryo"/>
              <a:buAutoNum type="arabicParenR"/>
            </a:pPr>
            <a:r>
              <a:rPr i="1" lang="en-US" sz="3600">
                <a:solidFill>
                  <a:schemeClr val="dk1"/>
                </a:solidFill>
                <a:latin typeface="Meiryo"/>
                <a:ea typeface="Meiryo"/>
                <a:cs typeface="Meiryo"/>
                <a:sym typeface="Meiryo"/>
              </a:rPr>
              <a:t>CAN Controllers and Transceivers</a:t>
            </a:r>
            <a:endParaRPr/>
          </a:p>
          <a:p>
            <a:pPr indent="-514350" lvl="0" marL="514350" marR="0" rtl="0" algn="l">
              <a:spcBef>
                <a:spcPts val="0"/>
              </a:spcBef>
              <a:spcAft>
                <a:spcPts val="0"/>
              </a:spcAft>
              <a:buClr>
                <a:schemeClr val="dk1"/>
              </a:buClr>
              <a:buSzPts val="3600"/>
              <a:buFont typeface="Meiryo"/>
              <a:buAutoNum type="arabicParenR"/>
            </a:pPr>
            <a:r>
              <a:rPr i="1" lang="en-US" sz="3600">
                <a:solidFill>
                  <a:schemeClr val="dk1"/>
                </a:solidFill>
                <a:latin typeface="Meiryo"/>
                <a:ea typeface="Meiryo"/>
                <a:cs typeface="Meiryo"/>
                <a:sym typeface="Meiryo"/>
              </a:rPr>
              <a:t>CAN Network Topology</a:t>
            </a:r>
            <a:endParaRPr/>
          </a:p>
          <a:p>
            <a:pPr indent="-514350" lvl="0" marL="514350" marR="0" rtl="0" algn="l">
              <a:spcBef>
                <a:spcPts val="0"/>
              </a:spcBef>
              <a:spcAft>
                <a:spcPts val="0"/>
              </a:spcAft>
              <a:buClr>
                <a:schemeClr val="dk1"/>
              </a:buClr>
              <a:buSzPts val="3600"/>
              <a:buFont typeface="Meiryo"/>
              <a:buAutoNum type="arabicParenR"/>
            </a:pPr>
            <a:r>
              <a:rPr i="1" lang="en-US" sz="3600">
                <a:solidFill>
                  <a:schemeClr val="dk1"/>
                </a:solidFill>
                <a:latin typeface="Meiryo"/>
                <a:ea typeface="Meiryo"/>
                <a:cs typeface="Meiryo"/>
                <a:sym typeface="Meiryo"/>
              </a:rPr>
              <a:t>CAN in OSI model</a:t>
            </a:r>
            <a:endParaRPr i="1" sz="3600">
              <a:solidFill>
                <a:schemeClr val="dk1"/>
              </a:solidFill>
              <a:latin typeface="Meiryo"/>
              <a:ea typeface="Meiryo"/>
              <a:cs typeface="Meiryo"/>
              <a:sym typeface="Meiry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9"/>
          <p:cNvSpPr/>
          <p:nvPr/>
        </p:nvSpPr>
        <p:spPr>
          <a:xfrm>
            <a:off x="3698841" y="78181"/>
            <a:ext cx="3462230"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cap="none">
                <a:solidFill>
                  <a:srgbClr val="262626"/>
                </a:solidFill>
                <a:latin typeface="Meiryo"/>
                <a:ea typeface="Meiryo"/>
                <a:cs typeface="Meiryo"/>
                <a:sym typeface="Meiryo"/>
              </a:rPr>
              <a:t>CAN Speed</a:t>
            </a:r>
            <a:endParaRPr/>
          </a:p>
        </p:txBody>
      </p:sp>
      <p:sp>
        <p:nvSpPr>
          <p:cNvPr id="1285" name="Google Shape;1285;p19"/>
          <p:cNvSpPr txBox="1"/>
          <p:nvPr/>
        </p:nvSpPr>
        <p:spPr>
          <a:xfrm>
            <a:off x="366889" y="632178"/>
            <a:ext cx="11458222" cy="101566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Meiryo"/>
                <a:ea typeface="Meiryo"/>
                <a:cs typeface="Meiryo"/>
                <a:sym typeface="Meiryo"/>
              </a:rPr>
              <a:t>CAN frames can go </a:t>
            </a:r>
            <a:r>
              <a:rPr b="1" lang="en-US" sz="2000" u="sng">
                <a:solidFill>
                  <a:schemeClr val="dk1"/>
                </a:solidFill>
                <a:latin typeface="Meiryo"/>
                <a:ea typeface="Meiryo"/>
                <a:cs typeface="Meiryo"/>
                <a:sym typeface="Meiryo"/>
              </a:rPr>
              <a:t>up to 1mbps </a:t>
            </a:r>
            <a:r>
              <a:rPr lang="en-US" sz="2000">
                <a:solidFill>
                  <a:schemeClr val="dk1"/>
                </a:solidFill>
                <a:latin typeface="Meiryo"/>
                <a:ea typeface="Meiryo"/>
                <a:cs typeface="Meiryo"/>
                <a:sym typeface="Meiryo"/>
              </a:rPr>
              <a:t>speed with the </a:t>
            </a:r>
            <a:r>
              <a:rPr b="1" lang="en-US" sz="2000" u="sng">
                <a:solidFill>
                  <a:schemeClr val="dk1"/>
                </a:solidFill>
                <a:latin typeface="Meiryo"/>
                <a:ea typeface="Meiryo"/>
                <a:cs typeface="Meiryo"/>
                <a:sym typeface="Meiryo"/>
              </a:rPr>
              <a:t>bus length at max of 40 meters</a:t>
            </a:r>
            <a:r>
              <a:rPr lang="en-US" sz="2000">
                <a:solidFill>
                  <a:schemeClr val="dk1"/>
                </a:solidFill>
                <a:latin typeface="Meiryo"/>
                <a:ea typeface="Meiryo"/>
                <a:cs typeface="Meiryo"/>
                <a:sym typeface="Meiryo"/>
              </a:rPr>
              <a:t>.</a:t>
            </a:r>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Meiryo"/>
                <a:ea typeface="Meiryo"/>
                <a:cs typeface="Meiryo"/>
                <a:sym typeface="Meiryo"/>
              </a:rPr>
              <a:t>As the </a:t>
            </a:r>
            <a:r>
              <a:rPr b="1" lang="en-US" sz="2000" u="sng">
                <a:solidFill>
                  <a:schemeClr val="dk1"/>
                </a:solidFill>
                <a:latin typeface="Meiryo"/>
                <a:ea typeface="Meiryo"/>
                <a:cs typeface="Meiryo"/>
                <a:sym typeface="Meiryo"/>
              </a:rPr>
              <a:t>bus length increases </a:t>
            </a:r>
            <a:r>
              <a:rPr lang="en-US" sz="2000">
                <a:solidFill>
                  <a:schemeClr val="dk1"/>
                </a:solidFill>
                <a:latin typeface="Meiryo"/>
                <a:ea typeface="Meiryo"/>
                <a:cs typeface="Meiryo"/>
                <a:sym typeface="Meiryo"/>
              </a:rPr>
              <a:t>above the maximum </a:t>
            </a:r>
            <a:r>
              <a:rPr b="1" lang="en-US" sz="2000" u="sng">
                <a:solidFill>
                  <a:schemeClr val="dk1"/>
                </a:solidFill>
                <a:latin typeface="Meiryo"/>
                <a:ea typeface="Meiryo"/>
                <a:cs typeface="Meiryo"/>
                <a:sym typeface="Meiryo"/>
              </a:rPr>
              <a:t>speed reduces</a:t>
            </a:r>
            <a:r>
              <a:rPr lang="en-US" sz="2000">
                <a:solidFill>
                  <a:schemeClr val="dk1"/>
                </a:solidFill>
                <a:latin typeface="Meiryo"/>
                <a:ea typeface="Meiryo"/>
                <a:cs typeface="Meiryo"/>
                <a:sym typeface="Meiryo"/>
              </a:rPr>
              <a:t>.</a:t>
            </a:r>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Meiryo"/>
                <a:ea typeface="Meiryo"/>
                <a:cs typeface="Meiryo"/>
                <a:sym typeface="Meiryo"/>
              </a:rPr>
              <a:t>In industry usually the CAN is configured at 500kbps speed</a:t>
            </a:r>
            <a:endParaRPr sz="2000">
              <a:solidFill>
                <a:schemeClr val="dk1"/>
              </a:solidFill>
              <a:latin typeface="Meiryo"/>
              <a:ea typeface="Meiryo"/>
              <a:cs typeface="Meiryo"/>
              <a:sym typeface="Meiryo"/>
            </a:endParaRPr>
          </a:p>
        </p:txBody>
      </p:sp>
      <p:pic>
        <p:nvPicPr>
          <p:cNvPr id="1286" name="Google Shape;1286;p19"/>
          <p:cNvPicPr preferRelativeResize="0"/>
          <p:nvPr/>
        </p:nvPicPr>
        <p:blipFill rotWithShape="1">
          <a:blip r:embed="rId3">
            <a:alphaModFix/>
          </a:blip>
          <a:srcRect b="0" l="0" r="0" t="0"/>
          <a:stretch/>
        </p:blipFill>
        <p:spPr>
          <a:xfrm>
            <a:off x="2365904" y="1832507"/>
            <a:ext cx="6128104" cy="3385213"/>
          </a:xfrm>
          <a:prstGeom prst="rect">
            <a:avLst/>
          </a:prstGeom>
          <a:noFill/>
          <a:ln>
            <a:noFill/>
          </a:ln>
        </p:spPr>
      </p:pic>
      <p:sp>
        <p:nvSpPr>
          <p:cNvPr id="1287" name="Google Shape;1287;p19"/>
          <p:cNvSpPr txBox="1"/>
          <p:nvPr/>
        </p:nvSpPr>
        <p:spPr>
          <a:xfrm>
            <a:off x="225777" y="5407378"/>
            <a:ext cx="11480800" cy="101566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Meiryo"/>
                <a:ea typeface="Meiryo"/>
                <a:cs typeface="Meiryo"/>
                <a:sym typeface="Meiryo"/>
              </a:rPr>
              <a:t>Lets say the baud rate is 500kbps 🡪 In 1 second, 500 *1000 bits can be transmitted</a:t>
            </a:r>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Meiryo"/>
                <a:ea typeface="Meiryo"/>
                <a:cs typeface="Meiryo"/>
                <a:sym typeface="Meiryo"/>
              </a:rPr>
              <a:t>Lets say a single frame takes about 125 bits for example (without stuffing 111 bits) </a:t>
            </a:r>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Meiryo"/>
                <a:ea typeface="Meiryo"/>
                <a:cs typeface="Meiryo"/>
                <a:sym typeface="Meiryo"/>
              </a:rPr>
              <a:t>So in a second the bus can fit around 2000 (500k /125) frames</a:t>
            </a:r>
            <a:endParaRPr sz="2000">
              <a:solidFill>
                <a:schemeClr val="dk1"/>
              </a:solidFill>
              <a:latin typeface="Meiryo"/>
              <a:ea typeface="Meiryo"/>
              <a:cs typeface="Meiryo"/>
              <a:sym typeface="Meiry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2"/>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Contents</a:t>
            </a:r>
            <a:endParaRPr/>
          </a:p>
        </p:txBody>
      </p:sp>
      <p:sp>
        <p:nvSpPr>
          <p:cNvPr id="1122" name="Google Shape;1122;p2"/>
          <p:cNvSpPr txBox="1"/>
          <p:nvPr>
            <p:ph idx="1" type="body"/>
          </p:nvPr>
        </p:nvSpPr>
        <p:spPr>
          <a:xfrm>
            <a:off x="950400" y="1065600"/>
            <a:ext cx="10461600" cy="5212800"/>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rgbClr val="020673"/>
              </a:buClr>
              <a:buSzPts val="3600"/>
              <a:buFont typeface="Meiryo"/>
              <a:buAutoNum type="arabicPeriod"/>
            </a:pPr>
            <a:r>
              <a:rPr lang="en-US" sz="3600"/>
              <a:t>CAN introduction</a:t>
            </a:r>
            <a:endParaRPr/>
          </a:p>
          <a:p>
            <a:pPr indent="-514350" lvl="0" marL="514350" rtl="0" algn="l">
              <a:lnSpc>
                <a:spcPct val="90000"/>
              </a:lnSpc>
              <a:spcBef>
                <a:spcPts val="1000"/>
              </a:spcBef>
              <a:spcAft>
                <a:spcPts val="0"/>
              </a:spcAft>
              <a:buClr>
                <a:srgbClr val="020673"/>
              </a:buClr>
              <a:buSzPts val="3600"/>
              <a:buFont typeface="Meiryo"/>
              <a:buAutoNum type="arabicPeriod"/>
            </a:pPr>
            <a:r>
              <a:rPr lang="en-US" sz="3600"/>
              <a:t>CAN Properties</a:t>
            </a:r>
            <a:endParaRPr/>
          </a:p>
          <a:p>
            <a:pPr indent="-514350" lvl="0" marL="514350" rtl="0" algn="l">
              <a:lnSpc>
                <a:spcPct val="90000"/>
              </a:lnSpc>
              <a:spcBef>
                <a:spcPts val="1000"/>
              </a:spcBef>
              <a:spcAft>
                <a:spcPts val="0"/>
              </a:spcAft>
              <a:buClr>
                <a:srgbClr val="020673"/>
              </a:buClr>
              <a:buSzPts val="3600"/>
              <a:buFont typeface="Meiryo"/>
              <a:buAutoNum type="arabicPeriod"/>
            </a:pPr>
            <a:r>
              <a:rPr lang="en-US" sz="3600"/>
              <a:t>CAN features</a:t>
            </a:r>
            <a:endParaRPr/>
          </a:p>
          <a:p>
            <a:pPr indent="-514350" lvl="0" marL="514350" rtl="0" algn="l">
              <a:lnSpc>
                <a:spcPct val="90000"/>
              </a:lnSpc>
              <a:spcBef>
                <a:spcPts val="1000"/>
              </a:spcBef>
              <a:spcAft>
                <a:spcPts val="0"/>
              </a:spcAft>
              <a:buClr>
                <a:srgbClr val="020673"/>
              </a:buClr>
              <a:buSzPts val="3600"/>
              <a:buFont typeface="Meiryo"/>
              <a:buAutoNum type="arabicPeriod"/>
            </a:pPr>
            <a:r>
              <a:rPr lang="en-US" sz="3600"/>
              <a:t>CAN bus and Network Topology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20"/>
          <p:cNvSpPr/>
          <p:nvPr/>
        </p:nvSpPr>
        <p:spPr>
          <a:xfrm>
            <a:off x="4755445" y="2125553"/>
            <a:ext cx="2551289" cy="633900"/>
          </a:xfrm>
          <a:prstGeom prst="bevel">
            <a:avLst>
              <a:gd fmla="val 12500" name="adj"/>
            </a:avLst>
          </a:prstGeom>
          <a:gradFill>
            <a:gsLst>
              <a:gs pos="0">
                <a:srgbClr val="8472DD"/>
              </a:gs>
              <a:gs pos="50000">
                <a:srgbClr val="7055DF"/>
              </a:gs>
              <a:gs pos="100000">
                <a:srgbClr val="5E44CB"/>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Meiryo"/>
                <a:ea typeface="Meiryo"/>
                <a:cs typeface="Meiryo"/>
                <a:sym typeface="Meiryo"/>
              </a:rPr>
              <a:t>frame</a:t>
            </a:r>
            <a:endParaRPr b="1" sz="2000">
              <a:solidFill>
                <a:schemeClr val="dk1"/>
              </a:solidFill>
              <a:latin typeface="Meiryo"/>
              <a:ea typeface="Meiryo"/>
              <a:cs typeface="Meiryo"/>
              <a:sym typeface="Meiryo"/>
            </a:endParaRPr>
          </a:p>
        </p:txBody>
      </p:sp>
      <p:sp>
        <p:nvSpPr>
          <p:cNvPr id="1293" name="Google Shape;1293;p20"/>
          <p:cNvSpPr/>
          <p:nvPr/>
        </p:nvSpPr>
        <p:spPr>
          <a:xfrm>
            <a:off x="8427156" y="1109597"/>
            <a:ext cx="2777066" cy="2813292"/>
          </a:xfrm>
          <a:prstGeom prst="rect">
            <a:avLst/>
          </a:prstGeom>
          <a:solidFill>
            <a:srgbClr val="FFC000"/>
          </a:solidFill>
          <a:ln cap="flat" cmpd="sng" w="76200">
            <a:solidFill>
              <a:srgbClr val="762EB1"/>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Meiryo"/>
                <a:ea typeface="Meiryo"/>
                <a:cs typeface="Meiryo"/>
                <a:sym typeface="Meiryo"/>
              </a:rPr>
              <a:t>ECU 2</a:t>
            </a:r>
            <a:endParaRPr sz="4000">
              <a:solidFill>
                <a:schemeClr val="dk1"/>
              </a:solidFill>
              <a:latin typeface="Meiryo"/>
              <a:ea typeface="Meiryo"/>
              <a:cs typeface="Meiryo"/>
              <a:sym typeface="Meiryo"/>
            </a:endParaRPr>
          </a:p>
        </p:txBody>
      </p:sp>
      <p:sp>
        <p:nvSpPr>
          <p:cNvPr id="1294" name="Google Shape;1294;p20"/>
          <p:cNvSpPr/>
          <p:nvPr/>
        </p:nvSpPr>
        <p:spPr>
          <a:xfrm>
            <a:off x="745067" y="923331"/>
            <a:ext cx="2777066" cy="2813292"/>
          </a:xfrm>
          <a:prstGeom prst="rect">
            <a:avLst/>
          </a:prstGeom>
          <a:solidFill>
            <a:srgbClr val="92D050"/>
          </a:solidFill>
          <a:ln cap="flat" cmpd="sng" w="76200">
            <a:solidFill>
              <a:srgbClr val="762EB1"/>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Meiryo"/>
                <a:ea typeface="Meiryo"/>
                <a:cs typeface="Meiryo"/>
                <a:sym typeface="Meiryo"/>
              </a:rPr>
              <a:t>ECU 1</a:t>
            </a:r>
            <a:endParaRPr sz="4000">
              <a:solidFill>
                <a:schemeClr val="dk1"/>
              </a:solidFill>
              <a:latin typeface="Meiryo"/>
              <a:ea typeface="Meiryo"/>
              <a:cs typeface="Meiryo"/>
              <a:sym typeface="Meiryo"/>
            </a:endParaRPr>
          </a:p>
        </p:txBody>
      </p:sp>
      <p:sp>
        <p:nvSpPr>
          <p:cNvPr id="1295" name="Google Shape;1295;p20"/>
          <p:cNvSpPr/>
          <p:nvPr/>
        </p:nvSpPr>
        <p:spPr>
          <a:xfrm>
            <a:off x="3867833" y="0"/>
            <a:ext cx="3124253"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400" cap="none">
                <a:solidFill>
                  <a:srgbClr val="262626"/>
                </a:solidFill>
                <a:latin typeface="Meiryo"/>
                <a:ea typeface="Meiryo"/>
                <a:cs typeface="Meiryo"/>
                <a:sym typeface="Meiryo"/>
              </a:rPr>
              <a:t>Data Limit</a:t>
            </a:r>
            <a:endParaRPr/>
          </a:p>
        </p:txBody>
      </p:sp>
      <p:sp>
        <p:nvSpPr>
          <p:cNvPr id="1296" name="Google Shape;1296;p20"/>
          <p:cNvSpPr/>
          <p:nvPr/>
        </p:nvSpPr>
        <p:spPr>
          <a:xfrm>
            <a:off x="1038578" y="1244136"/>
            <a:ext cx="2201334" cy="923331"/>
          </a:xfrm>
          <a:prstGeom prst="roundRect">
            <a:avLst>
              <a:gd fmla="val 16667" name="adj"/>
            </a:avLst>
          </a:prstGeom>
          <a:solidFill>
            <a:schemeClr val="accent5"/>
          </a:solidFill>
          <a:ln cap="flat" cmpd="sng" w="12700">
            <a:solidFill>
              <a:srgbClr val="3278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Meiryo"/>
                <a:ea typeface="Meiryo"/>
                <a:cs typeface="Meiryo"/>
                <a:sym typeface="Meiryo"/>
              </a:rPr>
              <a:t>Application 1</a:t>
            </a:r>
            <a:endParaRPr b="1" sz="2400">
              <a:solidFill>
                <a:schemeClr val="dk1"/>
              </a:solidFill>
              <a:latin typeface="Meiryo"/>
              <a:ea typeface="Meiryo"/>
              <a:cs typeface="Meiryo"/>
              <a:sym typeface="Meiryo"/>
            </a:endParaRPr>
          </a:p>
        </p:txBody>
      </p:sp>
      <p:sp>
        <p:nvSpPr>
          <p:cNvPr id="1297" name="Google Shape;1297;p20"/>
          <p:cNvSpPr/>
          <p:nvPr/>
        </p:nvSpPr>
        <p:spPr>
          <a:xfrm>
            <a:off x="8669868" y="1244137"/>
            <a:ext cx="2291643" cy="923330"/>
          </a:xfrm>
          <a:prstGeom prst="roundRect">
            <a:avLst>
              <a:gd fmla="val 16667" name="adj"/>
            </a:avLst>
          </a:prstGeom>
          <a:solidFill>
            <a:srgbClr val="A29ED3"/>
          </a:solidFill>
          <a:ln cap="flat" cmpd="sng" w="12700">
            <a:solidFill>
              <a:srgbClr val="3278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Meiryo"/>
                <a:ea typeface="Meiryo"/>
                <a:cs typeface="Meiryo"/>
                <a:sym typeface="Meiryo"/>
              </a:rPr>
              <a:t>Application 2</a:t>
            </a:r>
            <a:endParaRPr b="1" sz="2400">
              <a:solidFill>
                <a:schemeClr val="dk1"/>
              </a:solidFill>
              <a:latin typeface="Meiryo"/>
              <a:ea typeface="Meiryo"/>
              <a:cs typeface="Meiryo"/>
              <a:sym typeface="Meiryo"/>
            </a:endParaRPr>
          </a:p>
        </p:txBody>
      </p:sp>
      <p:pic>
        <p:nvPicPr>
          <p:cNvPr id="1298" name="Google Shape;1298;p20"/>
          <p:cNvPicPr preferRelativeResize="0"/>
          <p:nvPr/>
        </p:nvPicPr>
        <p:blipFill rotWithShape="1">
          <a:blip r:embed="rId3">
            <a:alphaModFix/>
          </a:blip>
          <a:srcRect b="0" l="0" r="0" t="0"/>
          <a:stretch/>
        </p:blipFill>
        <p:spPr>
          <a:xfrm>
            <a:off x="3635022" y="2759453"/>
            <a:ext cx="4792134" cy="723213"/>
          </a:xfrm>
          <a:prstGeom prst="rect">
            <a:avLst/>
          </a:prstGeom>
          <a:noFill/>
          <a:ln>
            <a:noFill/>
          </a:ln>
        </p:spPr>
      </p:pic>
      <p:sp>
        <p:nvSpPr>
          <p:cNvPr id="1299" name="Google Shape;1299;p20"/>
          <p:cNvSpPr/>
          <p:nvPr/>
        </p:nvSpPr>
        <p:spPr>
          <a:xfrm>
            <a:off x="5844821" y="2228014"/>
            <a:ext cx="1230489" cy="428977"/>
          </a:xfrm>
          <a:prstGeom prst="roundRect">
            <a:avLst>
              <a:gd fmla="val 16667" name="adj"/>
            </a:avLst>
          </a:prstGeom>
          <a:solidFill>
            <a:schemeClr val="dk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eiryo"/>
                <a:ea typeface="Meiryo"/>
                <a:cs typeface="Meiryo"/>
                <a:sym typeface="Meiryo"/>
              </a:rPr>
              <a:t>Data</a:t>
            </a:r>
            <a:endParaRPr sz="1800">
              <a:solidFill>
                <a:schemeClr val="lt1"/>
              </a:solidFill>
              <a:latin typeface="Meiryo"/>
              <a:ea typeface="Meiryo"/>
              <a:cs typeface="Meiryo"/>
              <a:sym typeface="Meiryo"/>
            </a:endParaRPr>
          </a:p>
        </p:txBody>
      </p:sp>
      <p:sp>
        <p:nvSpPr>
          <p:cNvPr id="1300" name="Google Shape;1300;p20"/>
          <p:cNvSpPr txBox="1"/>
          <p:nvPr/>
        </p:nvSpPr>
        <p:spPr>
          <a:xfrm>
            <a:off x="129822" y="4549676"/>
            <a:ext cx="11932356"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Meiryo"/>
                <a:ea typeface="Meiryo"/>
                <a:cs typeface="Meiryo"/>
                <a:sym typeface="Meiryo"/>
              </a:rPr>
              <a:t>Frame has 2 parts: PCI() and Data</a:t>
            </a:r>
            <a:endParaRPr/>
          </a:p>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Meiryo"/>
                <a:ea typeface="Meiryo"/>
                <a:cs typeface="Meiryo"/>
                <a:sym typeface="Meiryo"/>
              </a:rPr>
              <a:t>As per CAN protocol How much data can be sent in each frame? 🡪 8 Bytes</a:t>
            </a:r>
            <a:endParaRPr/>
          </a:p>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Meiryo"/>
                <a:ea typeface="Meiryo"/>
                <a:cs typeface="Meiryo"/>
                <a:sym typeface="Meiryo"/>
              </a:rPr>
              <a:t>Is the data size variable? 🡪 Yes we can have  0 bytes or 1 byte or 2 bytes etc. Max is 8 bytes.</a:t>
            </a:r>
            <a:endParaRPr/>
          </a:p>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Meiryo"/>
                <a:ea typeface="Meiryo"/>
                <a:cs typeface="Meiryo"/>
                <a:sym typeface="Meiryo"/>
              </a:rPr>
              <a:t>Is it possible to have data in bits? 🡪 No. Its in bytes. We cant have 2 bit or 27 bits etc its always in bytes.</a:t>
            </a:r>
            <a:endParaRPr/>
          </a:p>
          <a:p>
            <a:pPr indent="-133350" lvl="0" marL="285750" marR="0" rtl="0" algn="l">
              <a:spcBef>
                <a:spcPts val="0"/>
              </a:spcBef>
              <a:spcAft>
                <a:spcPts val="0"/>
              </a:spcAft>
              <a:buClr>
                <a:schemeClr val="dk1"/>
              </a:buClr>
              <a:buSzPts val="2400"/>
              <a:buFont typeface="Noto Sans Symbols"/>
              <a:buNone/>
            </a:pPr>
            <a:r>
              <a:t/>
            </a:r>
            <a:endParaRPr sz="2400">
              <a:solidFill>
                <a:schemeClr val="dk1"/>
              </a:solidFill>
              <a:latin typeface="Meiryo"/>
              <a:ea typeface="Meiryo"/>
              <a:cs typeface="Meiryo"/>
              <a:sym typeface="Meiry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1"/>
          <p:cNvSpPr/>
          <p:nvPr/>
        </p:nvSpPr>
        <p:spPr>
          <a:xfrm>
            <a:off x="4119352" y="0"/>
            <a:ext cx="2621231"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400" cap="none">
                <a:solidFill>
                  <a:srgbClr val="262626"/>
                </a:solidFill>
                <a:latin typeface="Meiryo"/>
                <a:ea typeface="Meiryo"/>
                <a:cs typeface="Meiryo"/>
                <a:sym typeface="Meiryo"/>
              </a:rPr>
              <a:t>CAN Bus</a:t>
            </a:r>
            <a:endParaRPr/>
          </a:p>
        </p:txBody>
      </p:sp>
      <p:pic>
        <p:nvPicPr>
          <p:cNvPr id="1307" name="Google Shape;1307;p21"/>
          <p:cNvPicPr preferRelativeResize="0"/>
          <p:nvPr/>
        </p:nvPicPr>
        <p:blipFill rotWithShape="1">
          <a:blip r:embed="rId4">
            <a:alphaModFix/>
          </a:blip>
          <a:srcRect b="0" l="0" r="0" t="0"/>
          <a:stretch/>
        </p:blipFill>
        <p:spPr>
          <a:xfrm>
            <a:off x="1162753" y="1067264"/>
            <a:ext cx="9018161" cy="1360991"/>
          </a:xfrm>
          <a:prstGeom prst="rect">
            <a:avLst/>
          </a:prstGeom>
          <a:noFill/>
          <a:ln>
            <a:noFill/>
          </a:ln>
        </p:spPr>
      </p:pic>
      <p:pic>
        <p:nvPicPr>
          <p:cNvPr id="1308" name="Google Shape;1308;p21"/>
          <p:cNvPicPr preferRelativeResize="0"/>
          <p:nvPr/>
        </p:nvPicPr>
        <p:blipFill rotWithShape="1">
          <a:blip r:embed="rId5">
            <a:alphaModFix/>
          </a:blip>
          <a:srcRect b="0" l="0" r="0" t="0"/>
          <a:stretch/>
        </p:blipFill>
        <p:spPr>
          <a:xfrm rot="-5400000">
            <a:off x="9505855" y="1283043"/>
            <a:ext cx="1954845" cy="911316"/>
          </a:xfrm>
          <a:prstGeom prst="rect">
            <a:avLst/>
          </a:prstGeom>
          <a:noFill/>
          <a:ln>
            <a:noFill/>
          </a:ln>
        </p:spPr>
      </p:pic>
      <p:cxnSp>
        <p:nvCxnSpPr>
          <p:cNvPr id="1309" name="Google Shape;1309;p21"/>
          <p:cNvCxnSpPr/>
          <p:nvPr/>
        </p:nvCxnSpPr>
        <p:spPr>
          <a:xfrm flipH="1" rot="10800000">
            <a:off x="9934222" y="779395"/>
            <a:ext cx="93397" cy="621573"/>
          </a:xfrm>
          <a:prstGeom prst="straightConnector1">
            <a:avLst/>
          </a:prstGeom>
          <a:noFill/>
          <a:ln cap="flat" cmpd="sng" w="76200">
            <a:solidFill>
              <a:srgbClr val="BFBFBF"/>
            </a:solidFill>
            <a:prstDash val="solid"/>
            <a:miter lim="800000"/>
            <a:headEnd len="sm" w="sm" type="none"/>
            <a:tailEnd len="sm" w="sm" type="none"/>
          </a:ln>
        </p:spPr>
      </p:cxnSp>
      <p:cxnSp>
        <p:nvCxnSpPr>
          <p:cNvPr id="1310" name="Google Shape;1310;p21"/>
          <p:cNvCxnSpPr/>
          <p:nvPr/>
        </p:nvCxnSpPr>
        <p:spPr>
          <a:xfrm rot="10800000">
            <a:off x="9934222" y="1950617"/>
            <a:ext cx="93397" cy="765507"/>
          </a:xfrm>
          <a:prstGeom prst="straightConnector1">
            <a:avLst/>
          </a:prstGeom>
          <a:noFill/>
          <a:ln cap="flat" cmpd="sng" w="76200">
            <a:solidFill>
              <a:srgbClr val="BFBFBF"/>
            </a:solidFill>
            <a:prstDash val="solid"/>
            <a:miter lim="800000"/>
            <a:headEnd len="sm" w="sm" type="none"/>
            <a:tailEnd len="sm" w="sm" type="none"/>
          </a:ln>
        </p:spPr>
      </p:cxnSp>
      <p:sp>
        <p:nvSpPr>
          <p:cNvPr id="1311" name="Google Shape;1311;p21"/>
          <p:cNvSpPr txBox="1"/>
          <p:nvPr/>
        </p:nvSpPr>
        <p:spPr>
          <a:xfrm rot="5400000">
            <a:off x="10334390" y="1719784"/>
            <a:ext cx="167075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Meiryo"/>
                <a:ea typeface="Meiryo"/>
                <a:cs typeface="Meiryo"/>
                <a:sym typeface="Meiryo"/>
              </a:rPr>
              <a:t>120 ohm</a:t>
            </a:r>
            <a:endParaRPr b="1" sz="2400">
              <a:solidFill>
                <a:schemeClr val="dk1"/>
              </a:solidFill>
              <a:latin typeface="Meiryo"/>
              <a:ea typeface="Meiryo"/>
              <a:cs typeface="Meiryo"/>
              <a:sym typeface="Meiryo"/>
            </a:endParaRPr>
          </a:p>
        </p:txBody>
      </p:sp>
      <p:sp>
        <p:nvSpPr>
          <p:cNvPr id="1312" name="Google Shape;1312;p21"/>
          <p:cNvSpPr/>
          <p:nvPr/>
        </p:nvSpPr>
        <p:spPr>
          <a:xfrm>
            <a:off x="1332797" y="2552148"/>
            <a:ext cx="1941689" cy="537900"/>
          </a:xfrm>
          <a:prstGeom prst="wedgeRoundRectCallout">
            <a:avLst>
              <a:gd fmla="val -11290" name="adj1"/>
              <a:gd fmla="val -159725" name="adj2"/>
              <a:gd fmla="val 16667" name="adj3"/>
            </a:avLst>
          </a:prstGeom>
          <a:solidFill>
            <a:schemeClr val="accent1"/>
          </a:solidFill>
          <a:ln cap="flat" cmpd="sng" w="12700">
            <a:solidFill>
              <a:srgbClr val="6A1C6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Meiryo"/>
                <a:ea typeface="Meiryo"/>
                <a:cs typeface="Meiryo"/>
                <a:sym typeface="Meiryo"/>
              </a:rPr>
              <a:t>Can High</a:t>
            </a:r>
            <a:endParaRPr sz="2400">
              <a:solidFill>
                <a:schemeClr val="lt1"/>
              </a:solidFill>
              <a:latin typeface="Meiryo"/>
              <a:ea typeface="Meiryo"/>
              <a:cs typeface="Meiryo"/>
              <a:sym typeface="Meiryo"/>
            </a:endParaRPr>
          </a:p>
        </p:txBody>
      </p:sp>
      <p:sp>
        <p:nvSpPr>
          <p:cNvPr id="1313" name="Google Shape;1313;p21"/>
          <p:cNvSpPr/>
          <p:nvPr/>
        </p:nvSpPr>
        <p:spPr>
          <a:xfrm>
            <a:off x="3560100" y="2450087"/>
            <a:ext cx="1941689" cy="537900"/>
          </a:xfrm>
          <a:prstGeom prst="wedgeRoundRectCallout">
            <a:avLst>
              <a:gd fmla="val -51406" name="adj1"/>
              <a:gd fmla="val -140837" name="adj2"/>
              <a:gd fmla="val 16667" name="adj3"/>
            </a:avLst>
          </a:prstGeom>
          <a:solidFill>
            <a:schemeClr val="accent1"/>
          </a:solidFill>
          <a:ln cap="flat" cmpd="sng" w="12700">
            <a:solidFill>
              <a:srgbClr val="6A1C6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Meiryo"/>
                <a:ea typeface="Meiryo"/>
                <a:cs typeface="Meiryo"/>
                <a:sym typeface="Meiryo"/>
              </a:rPr>
              <a:t>Can Low</a:t>
            </a:r>
            <a:endParaRPr sz="2400">
              <a:solidFill>
                <a:schemeClr val="lt1"/>
              </a:solidFill>
              <a:latin typeface="Meiryo"/>
              <a:ea typeface="Meiryo"/>
              <a:cs typeface="Meiryo"/>
              <a:sym typeface="Meiryo"/>
            </a:endParaRPr>
          </a:p>
        </p:txBody>
      </p:sp>
      <p:sp>
        <p:nvSpPr>
          <p:cNvPr id="1314" name="Google Shape;1314;p21"/>
          <p:cNvSpPr txBox="1"/>
          <p:nvPr/>
        </p:nvSpPr>
        <p:spPr>
          <a:xfrm>
            <a:off x="327378" y="3265773"/>
            <a:ext cx="7326028" cy="249299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Meiryo"/>
                <a:ea typeface="Meiryo"/>
                <a:cs typeface="Meiryo"/>
                <a:sym typeface="Meiryo"/>
              </a:rPr>
              <a:t>CAN bus is a Dual-Twisted pair wires called CanHigh and CanLow</a:t>
            </a:r>
            <a:endParaRPr sz="1600">
              <a:solidFill>
                <a:schemeClr val="dk1"/>
              </a:solidFill>
              <a:latin typeface="Meiryo"/>
              <a:ea typeface="Meiryo"/>
              <a:cs typeface="Meiryo"/>
              <a:sym typeface="Meiryo"/>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Meiryo"/>
                <a:ea typeface="Meiryo"/>
                <a:cs typeface="Meiryo"/>
                <a:sym typeface="Meiryo"/>
              </a:rPr>
              <a:t>Differential Voltage Logic</a:t>
            </a:r>
            <a:endParaRPr/>
          </a:p>
          <a:p>
            <a:pPr indent="-342900" lvl="1" marL="800100" marR="0" rtl="0" algn="l">
              <a:spcBef>
                <a:spcPts val="0"/>
              </a:spcBef>
              <a:spcAft>
                <a:spcPts val="0"/>
              </a:spcAft>
              <a:buClr>
                <a:srgbClr val="FF0000"/>
              </a:buClr>
              <a:buSzPts val="1400"/>
              <a:buFont typeface="Noto Sans Symbols"/>
              <a:buChar char="▪"/>
            </a:pPr>
            <a:r>
              <a:rPr b="1" i="0" lang="en-US" sz="1400" u="none" cap="none" strike="noStrike">
                <a:solidFill>
                  <a:srgbClr val="FF0000"/>
                </a:solidFill>
                <a:latin typeface="Meiryo"/>
                <a:ea typeface="Meiryo"/>
                <a:cs typeface="Meiryo"/>
                <a:sym typeface="Meiryo"/>
              </a:rPr>
              <a:t>Logic1 = Recessive bit</a:t>
            </a:r>
            <a:endParaRPr/>
          </a:p>
          <a:p>
            <a:pPr indent="-342900" lvl="1" marL="800100" marR="0" rtl="0" algn="l">
              <a:spcBef>
                <a:spcPts val="0"/>
              </a:spcBef>
              <a:spcAft>
                <a:spcPts val="0"/>
              </a:spcAft>
              <a:buClr>
                <a:srgbClr val="FF0000"/>
              </a:buClr>
              <a:buSzPts val="1400"/>
              <a:buFont typeface="Noto Sans Symbols"/>
              <a:buChar char="▪"/>
            </a:pPr>
            <a:r>
              <a:rPr b="1" i="0" lang="en-US" sz="1400" u="none" cap="none" strike="noStrike">
                <a:solidFill>
                  <a:srgbClr val="FF0000"/>
                </a:solidFill>
                <a:latin typeface="Meiryo"/>
                <a:ea typeface="Meiryo"/>
                <a:cs typeface="Meiryo"/>
                <a:sym typeface="Meiryo"/>
              </a:rPr>
              <a:t>Logic0 = Dominant bit</a:t>
            </a:r>
            <a:endParaRPr/>
          </a:p>
          <a:p>
            <a:pPr indent="-184150" lvl="0" marL="285750" marR="0" rtl="0" algn="l">
              <a:spcBef>
                <a:spcPts val="0"/>
              </a:spcBef>
              <a:spcAft>
                <a:spcPts val="0"/>
              </a:spcAft>
              <a:buClr>
                <a:schemeClr val="dk1"/>
              </a:buClr>
              <a:buSzPts val="1600"/>
              <a:buFont typeface="Noto Sans Symbols"/>
              <a:buNone/>
            </a:pPr>
            <a:r>
              <a:t/>
            </a:r>
            <a:endParaRPr sz="1600">
              <a:solidFill>
                <a:schemeClr val="dk1"/>
              </a:solidFill>
              <a:latin typeface="Meiryo"/>
              <a:ea typeface="Meiryo"/>
              <a:cs typeface="Meiryo"/>
              <a:sym typeface="Meiryo"/>
            </a:endParaRPr>
          </a:p>
          <a:p>
            <a:pPr indent="-184150" lvl="0" marL="285750" marR="0" rtl="0" algn="l">
              <a:spcBef>
                <a:spcPts val="0"/>
              </a:spcBef>
              <a:spcAft>
                <a:spcPts val="0"/>
              </a:spcAft>
              <a:buClr>
                <a:schemeClr val="dk1"/>
              </a:buClr>
              <a:buSzPts val="1600"/>
              <a:buFont typeface="Noto Sans Symbols"/>
              <a:buNone/>
            </a:pPr>
            <a:r>
              <a:t/>
            </a:r>
            <a:endParaRPr sz="1600">
              <a:solidFill>
                <a:schemeClr val="dk1"/>
              </a:solidFill>
              <a:latin typeface="Meiryo"/>
              <a:ea typeface="Meiryo"/>
              <a:cs typeface="Meiryo"/>
              <a:sym typeface="Meiryo"/>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Meiryo"/>
                <a:ea typeface="Meiryo"/>
                <a:cs typeface="Meiryo"/>
                <a:sym typeface="Meiryo"/>
              </a:rPr>
              <a:t>Why twisted pair? 🡪 Noise Immunity</a:t>
            </a:r>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Meiryo"/>
                <a:ea typeface="Meiryo"/>
                <a:cs typeface="Meiryo"/>
                <a:sym typeface="Meiryo"/>
              </a:rPr>
              <a:t>Terminated with 120 ohm resistor 🡪 Impedance matching</a:t>
            </a:r>
            <a:endParaRPr/>
          </a:p>
          <a:p>
            <a:pPr indent="0" lvl="0" marL="0" marR="0" rtl="0" algn="l">
              <a:spcBef>
                <a:spcPts val="0"/>
              </a:spcBef>
              <a:spcAft>
                <a:spcPts val="0"/>
              </a:spcAft>
              <a:buNone/>
            </a:pPr>
            <a:r>
              <a:rPr lang="en-US" sz="1600">
                <a:solidFill>
                  <a:schemeClr val="dk1"/>
                </a:solidFill>
                <a:latin typeface="Meiryo"/>
                <a:ea typeface="Meiryo"/>
                <a:cs typeface="Meiryo"/>
                <a:sym typeface="Meiryo"/>
              </a:rPr>
              <a:t>=&gt; Minimize the bounce back effect phenomenon,  prevent reflective wave interfering with existing waves. </a:t>
            </a:r>
            <a:endParaRPr/>
          </a:p>
        </p:txBody>
      </p:sp>
      <p:graphicFrame>
        <p:nvGraphicFramePr>
          <p:cNvPr id="1315" name="Google Shape;1315;p21"/>
          <p:cNvGraphicFramePr/>
          <p:nvPr/>
        </p:nvGraphicFramePr>
        <p:xfrm>
          <a:off x="3726568" y="3573550"/>
          <a:ext cx="3550442" cy="1063751"/>
        </p:xfrm>
        <a:graphic>
          <a:graphicData uri="http://schemas.openxmlformats.org/presentationml/2006/ole">
            <mc:AlternateContent>
              <mc:Choice Requires="v">
                <p:oleObj r:id="rId6" imgH="1063751" imgW="3550442" progId="Excel.Sheet.12" spid="_x0000_s1">
                  <p:embed/>
                </p:oleObj>
              </mc:Choice>
              <mc:Fallback>
                <p:oleObj r:id="rId7" imgH="1063751" imgW="3550442" progId="Excel.Sheet.12">
                  <p:embed/>
                  <p:pic>
                    <p:nvPicPr>
                      <p:cNvPr id="1315" name="Google Shape;1315;p21"/>
                      <p:cNvPicPr preferRelativeResize="0"/>
                      <p:nvPr/>
                    </p:nvPicPr>
                    <p:blipFill rotWithShape="1">
                      <a:blip r:embed="rId8">
                        <a:alphaModFix/>
                      </a:blip>
                      <a:srcRect b="0" l="0" r="0" t="0"/>
                      <a:stretch/>
                    </p:blipFill>
                    <p:spPr>
                      <a:xfrm>
                        <a:off x="3726568" y="3573550"/>
                        <a:ext cx="3550442" cy="1063751"/>
                      </a:xfrm>
                      <a:prstGeom prst="rect">
                        <a:avLst/>
                      </a:prstGeom>
                      <a:noFill/>
                      <a:ln>
                        <a:noFill/>
                      </a:ln>
                    </p:spPr>
                  </p:pic>
                </p:oleObj>
              </mc:Fallback>
            </mc:AlternateContent>
          </a:graphicData>
        </a:graphic>
      </p:graphicFrame>
      <p:pic>
        <p:nvPicPr>
          <p:cNvPr descr="Related image" id="1316" name="Google Shape;1316;p21"/>
          <p:cNvPicPr preferRelativeResize="0"/>
          <p:nvPr/>
        </p:nvPicPr>
        <p:blipFill rotWithShape="1">
          <a:blip r:embed="rId9">
            <a:alphaModFix/>
          </a:blip>
          <a:srcRect b="0" l="0" r="0" t="0"/>
          <a:stretch/>
        </p:blipFill>
        <p:spPr>
          <a:xfrm>
            <a:off x="7653406" y="3252034"/>
            <a:ext cx="4538594" cy="2506729"/>
          </a:xfrm>
          <a:prstGeom prst="rect">
            <a:avLst/>
          </a:prstGeom>
          <a:noFill/>
          <a:ln>
            <a:noFill/>
          </a:ln>
        </p:spPr>
      </p:pic>
      <p:sp>
        <p:nvSpPr>
          <p:cNvPr id="1317" name="Google Shape;1317;p21"/>
          <p:cNvSpPr/>
          <p:nvPr/>
        </p:nvSpPr>
        <p:spPr>
          <a:xfrm>
            <a:off x="1100273" y="6344326"/>
            <a:ext cx="9991453" cy="400110"/>
          </a:xfrm>
          <a:prstGeom prst="rect">
            <a:avLst/>
          </a:prstGeom>
          <a:solidFill>
            <a:schemeClr val="accent5"/>
          </a:solidFill>
          <a:ln cap="flat" cmpd="sng" w="12700">
            <a:solidFill>
              <a:srgbClr val="6A1C68"/>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Meiryo"/>
                <a:ea typeface="Meiryo"/>
                <a:cs typeface="Meiryo"/>
                <a:sym typeface="Meiryo"/>
              </a:rPr>
              <a:t>Micro controllers work with TTL (Transistor–transistor logic) and not CAN logic</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pic>
        <p:nvPicPr>
          <p:cNvPr descr="ï½&#10;ï½&#10;ï½&#10;ï½&#10;ï½&#10;&#10;ï½&#10;ï½&#10;&#10;Start of Frame.&#10;Arbitration Field.&#10;Control Field.&#10;Data Field.&#10;CRC Field.&#10;Acknowledgement bits.&#10;End of Fram..." id="1322" name="Google Shape;1322;p22"/>
          <p:cNvPicPr preferRelativeResize="0"/>
          <p:nvPr/>
        </p:nvPicPr>
        <p:blipFill rotWithShape="1">
          <a:blip r:embed="rId4">
            <a:alphaModFix/>
          </a:blip>
          <a:srcRect b="17936" l="0" r="0" t="28531"/>
          <a:stretch/>
        </p:blipFill>
        <p:spPr>
          <a:xfrm>
            <a:off x="1621366" y="1276945"/>
            <a:ext cx="9482667" cy="3667125"/>
          </a:xfrm>
          <a:prstGeom prst="rect">
            <a:avLst/>
          </a:prstGeom>
          <a:noFill/>
          <a:ln>
            <a:noFill/>
          </a:ln>
        </p:spPr>
      </p:pic>
      <p:sp>
        <p:nvSpPr>
          <p:cNvPr id="1323" name="Google Shape;1323;p22"/>
          <p:cNvSpPr/>
          <p:nvPr/>
        </p:nvSpPr>
        <p:spPr>
          <a:xfrm>
            <a:off x="371475" y="21942"/>
            <a:ext cx="1102212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cap="none">
                <a:solidFill>
                  <a:srgbClr val="262626"/>
                </a:solidFill>
                <a:latin typeface="Meiryo"/>
                <a:ea typeface="Meiryo"/>
                <a:cs typeface="Meiryo"/>
                <a:sym typeface="Meiryo"/>
              </a:rPr>
              <a:t>CAN Controllers and Transceivers</a:t>
            </a:r>
            <a:endParaRPr/>
          </a:p>
        </p:txBody>
      </p:sp>
      <p:sp>
        <p:nvSpPr>
          <p:cNvPr id="1324" name="Google Shape;1324;p22"/>
          <p:cNvSpPr txBox="1"/>
          <p:nvPr/>
        </p:nvSpPr>
        <p:spPr>
          <a:xfrm>
            <a:off x="129822" y="4832478"/>
            <a:ext cx="11932356" cy="181588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Noto Sans Symbols"/>
              <a:buChar char="❑"/>
            </a:pPr>
            <a:r>
              <a:rPr lang="en-US" sz="1400">
                <a:solidFill>
                  <a:schemeClr val="dk1"/>
                </a:solidFill>
                <a:latin typeface="Meiryo"/>
                <a:ea typeface="Meiryo"/>
                <a:cs typeface="Meiryo"/>
                <a:sym typeface="Meiryo"/>
              </a:rPr>
              <a:t>In order to fulfill the need of a “translator” between CAN logic and TTL logic, CAN Transceiver was born to handle the signal conversion.</a:t>
            </a:r>
            <a:endParaRPr/>
          </a:p>
          <a:p>
            <a:pPr indent="-285750" lvl="0" marL="285750" marR="0" rtl="0" algn="l">
              <a:spcBef>
                <a:spcPts val="0"/>
              </a:spcBef>
              <a:spcAft>
                <a:spcPts val="0"/>
              </a:spcAft>
              <a:buClr>
                <a:schemeClr val="dk1"/>
              </a:buClr>
              <a:buSzPts val="1400"/>
              <a:buFont typeface="Noto Sans Symbols"/>
              <a:buChar char="❑"/>
            </a:pPr>
            <a:r>
              <a:rPr lang="en-US" sz="1400">
                <a:solidFill>
                  <a:schemeClr val="dk1"/>
                </a:solidFill>
                <a:latin typeface="Meiryo"/>
                <a:ea typeface="Meiryo"/>
                <a:cs typeface="Meiryo"/>
                <a:sym typeface="Meiryo"/>
              </a:rPr>
              <a:t>CAN controller:</a:t>
            </a:r>
            <a:endParaRPr/>
          </a:p>
          <a:p>
            <a:pPr indent="-342900" lvl="1" marL="800100" marR="0" rtl="0" algn="l">
              <a:spcBef>
                <a:spcPts val="0"/>
              </a:spcBef>
              <a:spcAft>
                <a:spcPts val="0"/>
              </a:spcAft>
              <a:buClr>
                <a:schemeClr val="dk1"/>
              </a:buClr>
              <a:buSzPts val="1400"/>
              <a:buFont typeface="Courier New"/>
              <a:buChar char="o"/>
            </a:pPr>
            <a:r>
              <a:rPr b="0" i="0" lang="en-US" sz="1400" u="none" cap="none" strike="noStrike">
                <a:solidFill>
                  <a:schemeClr val="dk1"/>
                </a:solidFill>
                <a:latin typeface="Meiryo"/>
                <a:ea typeface="Meiryo"/>
                <a:cs typeface="Meiryo"/>
                <a:sym typeface="Meiryo"/>
              </a:rPr>
              <a:t>TX: will form the CAN frame received from Microcontroller in TTL bits and the complete CAN frame is given to the transceiver.</a:t>
            </a:r>
            <a:endParaRPr/>
          </a:p>
          <a:p>
            <a:pPr indent="-342900" lvl="1" marL="800100" marR="0" rtl="0" algn="l">
              <a:spcBef>
                <a:spcPts val="0"/>
              </a:spcBef>
              <a:spcAft>
                <a:spcPts val="0"/>
              </a:spcAft>
              <a:buClr>
                <a:schemeClr val="dk1"/>
              </a:buClr>
              <a:buSzPts val="1400"/>
              <a:buFont typeface="Courier New"/>
              <a:buChar char="o"/>
            </a:pPr>
            <a:r>
              <a:rPr b="0" i="0" lang="en-US" sz="1400" u="none" cap="none" strike="noStrike">
                <a:solidFill>
                  <a:schemeClr val="dk1"/>
                </a:solidFill>
                <a:latin typeface="Meiryo"/>
                <a:ea typeface="Meiryo"/>
                <a:cs typeface="Meiryo"/>
                <a:sym typeface="Meiryo"/>
              </a:rPr>
              <a:t>RX: after receiving the CAN frame from CAN Transceiver, will remove all the controller specific protocol/fields and transfer the data part to Microcontroller</a:t>
            </a:r>
            <a:endParaRPr/>
          </a:p>
          <a:p>
            <a:pPr indent="0" lvl="0" marL="0" marR="0" rtl="0" algn="l">
              <a:spcBef>
                <a:spcPts val="0"/>
              </a:spcBef>
              <a:spcAft>
                <a:spcPts val="0"/>
              </a:spcAft>
              <a:buNone/>
            </a:pPr>
            <a:r>
              <a:rPr lang="en-US" sz="1400">
                <a:solidFill>
                  <a:schemeClr val="dk1"/>
                </a:solidFill>
                <a:latin typeface="Meiryo"/>
                <a:ea typeface="Meiryo"/>
                <a:cs typeface="Meiryo"/>
                <a:sym typeface="Meiryo"/>
              </a:rPr>
              <a:t>※CAN Transceiver &amp; CAN controller does not have any SW, all implementations are done by HW</a:t>
            </a:r>
            <a:endParaRPr/>
          </a:p>
          <a:p>
            <a:pPr indent="-254000" lvl="0" marL="342900" marR="0" rtl="0" algn="l">
              <a:spcBef>
                <a:spcPts val="0"/>
              </a:spcBef>
              <a:spcAft>
                <a:spcPts val="0"/>
              </a:spcAft>
              <a:buClr>
                <a:schemeClr val="dk1"/>
              </a:buClr>
              <a:buSzPts val="1400"/>
              <a:buFont typeface="Courier New"/>
              <a:buNone/>
            </a:pPr>
            <a:r>
              <a:t/>
            </a:r>
            <a:endParaRPr sz="1400">
              <a:solidFill>
                <a:schemeClr val="dk1"/>
              </a:solidFill>
              <a:latin typeface="Meiryo"/>
              <a:ea typeface="Meiryo"/>
              <a:cs typeface="Meiryo"/>
              <a:sym typeface="Meiryo"/>
            </a:endParaRPr>
          </a:p>
        </p:txBody>
      </p:sp>
      <p:graphicFrame>
        <p:nvGraphicFramePr>
          <p:cNvPr id="1325" name="Google Shape;1325;p22"/>
          <p:cNvGraphicFramePr/>
          <p:nvPr/>
        </p:nvGraphicFramePr>
        <p:xfrm>
          <a:off x="371475" y="2451080"/>
          <a:ext cx="2074975" cy="621685"/>
        </p:xfrm>
        <a:graphic>
          <a:graphicData uri="http://schemas.openxmlformats.org/presentationml/2006/ole">
            <mc:AlternateContent>
              <mc:Choice Requires="v">
                <p:oleObj r:id="rId5" imgH="621685" imgW="2074975" progId="Excel.Sheet.12" spid="_x0000_s1">
                  <p:embed/>
                </p:oleObj>
              </mc:Choice>
              <mc:Fallback>
                <p:oleObj r:id="rId6" imgH="621685" imgW="2074975" progId="Excel.Sheet.12">
                  <p:embed/>
                  <p:pic>
                    <p:nvPicPr>
                      <p:cNvPr id="1325" name="Google Shape;1325;p22"/>
                      <p:cNvPicPr preferRelativeResize="0"/>
                      <p:nvPr/>
                    </p:nvPicPr>
                    <p:blipFill rotWithShape="1">
                      <a:blip r:embed="rId7">
                        <a:alphaModFix/>
                      </a:blip>
                      <a:srcRect b="0" l="0" r="0" t="0"/>
                      <a:stretch/>
                    </p:blipFill>
                    <p:spPr>
                      <a:xfrm>
                        <a:off x="371475" y="2451080"/>
                        <a:ext cx="2074975" cy="621685"/>
                      </a:xfrm>
                      <a:prstGeom prst="rect">
                        <a:avLst/>
                      </a:prstGeom>
                      <a:noFill/>
                      <a:ln>
                        <a:noFill/>
                      </a:ln>
                    </p:spPr>
                  </p:pic>
                </p:oleObj>
              </mc:Fallback>
            </mc:AlternateContent>
          </a:graphicData>
        </a:graphic>
      </p:graphicFrame>
      <p:sp>
        <p:nvSpPr>
          <p:cNvPr id="1326" name="Google Shape;1326;p22"/>
          <p:cNvSpPr/>
          <p:nvPr/>
        </p:nvSpPr>
        <p:spPr>
          <a:xfrm>
            <a:off x="312912" y="1685925"/>
            <a:ext cx="1674956" cy="333048"/>
          </a:xfrm>
          <a:prstGeom prst="wedgeRoundRectCallout">
            <a:avLst>
              <a:gd fmla="val -26033" name="adj1"/>
              <a:gd fmla="val 181023" name="adj2"/>
              <a:gd fmla="val 16667" name="adj3"/>
            </a:avLst>
          </a:prstGeom>
          <a:solidFill>
            <a:schemeClr val="accent1"/>
          </a:solidFill>
          <a:ln cap="flat" cmpd="sng" w="12700">
            <a:solidFill>
              <a:srgbClr val="6A1C6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Meiryo"/>
                <a:ea typeface="Meiryo"/>
                <a:cs typeface="Meiryo"/>
                <a:sym typeface="Meiryo"/>
              </a:rPr>
              <a:t>CAN Logic</a:t>
            </a:r>
            <a:endParaRPr sz="2000">
              <a:solidFill>
                <a:schemeClr val="lt1"/>
              </a:solidFill>
              <a:latin typeface="Meiryo"/>
              <a:ea typeface="Meiryo"/>
              <a:cs typeface="Meiryo"/>
              <a:sym typeface="Meiryo"/>
            </a:endParaRPr>
          </a:p>
        </p:txBody>
      </p:sp>
      <p:sp>
        <p:nvSpPr>
          <p:cNvPr id="1327" name="Google Shape;1327;p22"/>
          <p:cNvSpPr/>
          <p:nvPr/>
        </p:nvSpPr>
        <p:spPr>
          <a:xfrm>
            <a:off x="4773469" y="805055"/>
            <a:ext cx="1674956" cy="333048"/>
          </a:xfrm>
          <a:prstGeom prst="wedgeRoundRectCallout">
            <a:avLst>
              <a:gd fmla="val -27739" name="adj1"/>
              <a:gd fmla="val 229642" name="adj2"/>
              <a:gd fmla="val 16667" name="adj3"/>
            </a:avLst>
          </a:prstGeom>
          <a:solidFill>
            <a:schemeClr val="accent1"/>
          </a:solidFill>
          <a:ln cap="flat" cmpd="sng" w="12700">
            <a:solidFill>
              <a:srgbClr val="6A1C6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Meiryo"/>
                <a:ea typeface="Meiryo"/>
                <a:cs typeface="Meiryo"/>
                <a:sym typeface="Meiryo"/>
              </a:rPr>
              <a:t>TTL logic (0-5V)</a:t>
            </a:r>
            <a:endParaRPr sz="1400">
              <a:solidFill>
                <a:schemeClr val="lt1"/>
              </a:solidFill>
              <a:latin typeface="Meiryo"/>
              <a:ea typeface="Meiryo"/>
              <a:cs typeface="Meiryo"/>
              <a:sym typeface="Meiry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23"/>
          <p:cNvSpPr/>
          <p:nvPr/>
        </p:nvSpPr>
        <p:spPr>
          <a:xfrm>
            <a:off x="371475" y="21942"/>
            <a:ext cx="1102212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cap="none">
                <a:solidFill>
                  <a:srgbClr val="262626"/>
                </a:solidFill>
                <a:latin typeface="Meiryo"/>
                <a:ea typeface="Meiryo"/>
                <a:cs typeface="Meiryo"/>
                <a:sym typeface="Meiryo"/>
              </a:rPr>
              <a:t>CAN Controllers and Transceivers</a:t>
            </a:r>
            <a:endParaRPr/>
          </a:p>
        </p:txBody>
      </p:sp>
      <p:pic>
        <p:nvPicPr>
          <p:cNvPr id="1333" name="Google Shape;1333;p23"/>
          <p:cNvPicPr preferRelativeResize="0"/>
          <p:nvPr/>
        </p:nvPicPr>
        <p:blipFill rotWithShape="1">
          <a:blip r:embed="rId3">
            <a:alphaModFix/>
          </a:blip>
          <a:srcRect b="0" l="291" r="0" t="0"/>
          <a:stretch/>
        </p:blipFill>
        <p:spPr>
          <a:xfrm>
            <a:off x="2239861" y="776264"/>
            <a:ext cx="7583649" cy="4308212"/>
          </a:xfrm>
          <a:prstGeom prst="rect">
            <a:avLst/>
          </a:prstGeom>
          <a:noFill/>
          <a:ln>
            <a:noFill/>
          </a:ln>
        </p:spPr>
      </p:pic>
      <p:sp>
        <p:nvSpPr>
          <p:cNvPr id="1334" name="Google Shape;1334;p23"/>
          <p:cNvSpPr txBox="1"/>
          <p:nvPr/>
        </p:nvSpPr>
        <p:spPr>
          <a:xfrm>
            <a:off x="757106" y="5238633"/>
            <a:ext cx="758364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eiryo"/>
                <a:ea typeface="Meiryo"/>
                <a:cs typeface="Meiryo"/>
                <a:sym typeface="Meiryo"/>
              </a:rPr>
              <a:t>3 Architecture:</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Meiryo"/>
                <a:ea typeface="Meiryo"/>
                <a:cs typeface="Meiryo"/>
                <a:sym typeface="Meiryo"/>
              </a:rPr>
              <a:t>Transceiver &amp; Controller off chip </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Meiryo"/>
                <a:ea typeface="Meiryo"/>
                <a:cs typeface="Meiryo"/>
                <a:sym typeface="Meiryo"/>
              </a:rPr>
              <a:t>Transceiver off chip &amp; Controller on chip</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Meiryo"/>
                <a:ea typeface="Meiryo"/>
                <a:cs typeface="Meiryo"/>
                <a:sym typeface="Meiryo"/>
              </a:rPr>
              <a:t>Transceiver on Controller &amp; chip</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24"/>
          <p:cNvSpPr/>
          <p:nvPr/>
        </p:nvSpPr>
        <p:spPr>
          <a:xfrm>
            <a:off x="2155669" y="0"/>
            <a:ext cx="6842129"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400" cap="none">
                <a:solidFill>
                  <a:srgbClr val="262626"/>
                </a:solidFill>
                <a:latin typeface="Meiryo"/>
                <a:ea typeface="Meiryo"/>
                <a:cs typeface="Meiryo"/>
                <a:sym typeface="Meiryo"/>
              </a:rPr>
              <a:t>CAN Network Topology</a:t>
            </a:r>
            <a:endParaRPr/>
          </a:p>
        </p:txBody>
      </p:sp>
      <p:pic>
        <p:nvPicPr>
          <p:cNvPr id="1340" name="Google Shape;1340;p24"/>
          <p:cNvPicPr preferRelativeResize="0"/>
          <p:nvPr/>
        </p:nvPicPr>
        <p:blipFill rotWithShape="1">
          <a:blip r:embed="rId3">
            <a:alphaModFix/>
          </a:blip>
          <a:srcRect b="0" l="0" r="0" t="0"/>
          <a:stretch/>
        </p:blipFill>
        <p:spPr>
          <a:xfrm>
            <a:off x="608961" y="1074560"/>
            <a:ext cx="10974078" cy="355388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pic>
        <p:nvPicPr>
          <p:cNvPr id="1345" name="Google Shape;1345;p25"/>
          <p:cNvPicPr preferRelativeResize="0"/>
          <p:nvPr/>
        </p:nvPicPr>
        <p:blipFill rotWithShape="1">
          <a:blip r:embed="rId3">
            <a:alphaModFix/>
          </a:blip>
          <a:srcRect b="0" l="0" r="74888" t="0"/>
          <a:stretch/>
        </p:blipFill>
        <p:spPr>
          <a:xfrm>
            <a:off x="848218" y="1278192"/>
            <a:ext cx="2277292" cy="4713033"/>
          </a:xfrm>
          <a:prstGeom prst="rect">
            <a:avLst/>
          </a:prstGeom>
          <a:noFill/>
          <a:ln>
            <a:noFill/>
          </a:ln>
        </p:spPr>
      </p:pic>
      <p:sp>
        <p:nvSpPr>
          <p:cNvPr id="1346" name="Google Shape;1346;p25"/>
          <p:cNvSpPr/>
          <p:nvPr/>
        </p:nvSpPr>
        <p:spPr>
          <a:xfrm>
            <a:off x="2954060" y="0"/>
            <a:ext cx="524534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400" cap="none">
                <a:solidFill>
                  <a:srgbClr val="262626"/>
                </a:solidFill>
                <a:latin typeface="Meiryo"/>
                <a:ea typeface="Meiryo"/>
                <a:cs typeface="Meiryo"/>
                <a:sym typeface="Meiryo"/>
              </a:rPr>
              <a:t>CAN in OSI model</a:t>
            </a:r>
            <a:endParaRPr/>
          </a:p>
        </p:txBody>
      </p:sp>
      <p:pic>
        <p:nvPicPr>
          <p:cNvPr id="1347" name="Google Shape;1347;p25"/>
          <p:cNvPicPr preferRelativeResize="0"/>
          <p:nvPr/>
        </p:nvPicPr>
        <p:blipFill rotWithShape="1">
          <a:blip r:embed="rId3">
            <a:alphaModFix/>
          </a:blip>
          <a:srcRect b="25546" l="69432" r="-206" t="55860"/>
          <a:stretch/>
        </p:blipFill>
        <p:spPr>
          <a:xfrm>
            <a:off x="3804428" y="3526320"/>
            <a:ext cx="4926044" cy="1546742"/>
          </a:xfrm>
          <a:prstGeom prst="rect">
            <a:avLst/>
          </a:prstGeom>
          <a:noFill/>
          <a:ln>
            <a:noFill/>
          </a:ln>
        </p:spPr>
      </p:pic>
      <p:pic>
        <p:nvPicPr>
          <p:cNvPr id="1348" name="Google Shape;1348;p25"/>
          <p:cNvPicPr preferRelativeResize="0"/>
          <p:nvPr/>
        </p:nvPicPr>
        <p:blipFill rotWithShape="1">
          <a:blip r:embed="rId3">
            <a:alphaModFix/>
          </a:blip>
          <a:srcRect b="875" l="69432" r="-206" t="91230"/>
          <a:stretch/>
        </p:blipFill>
        <p:spPr>
          <a:xfrm>
            <a:off x="3743294" y="5318570"/>
            <a:ext cx="5558400" cy="741044"/>
          </a:xfrm>
          <a:prstGeom prst="rect">
            <a:avLst/>
          </a:prstGeom>
          <a:noFill/>
          <a:ln>
            <a:noFill/>
          </a:ln>
        </p:spPr>
      </p:pic>
      <p:cxnSp>
        <p:nvCxnSpPr>
          <p:cNvPr id="1349" name="Google Shape;1349;p25"/>
          <p:cNvCxnSpPr>
            <a:endCxn id="1347" idx="1"/>
          </p:cNvCxnSpPr>
          <p:nvPr/>
        </p:nvCxnSpPr>
        <p:spPr>
          <a:xfrm flipH="1" rot="10800000">
            <a:off x="2986028" y="4299691"/>
            <a:ext cx="818400" cy="784200"/>
          </a:xfrm>
          <a:prstGeom prst="bentConnector3">
            <a:avLst>
              <a:gd fmla="val 50004" name="adj1"/>
            </a:avLst>
          </a:prstGeom>
          <a:noFill/>
          <a:ln cap="flat" cmpd="sng" w="38100">
            <a:solidFill>
              <a:schemeClr val="accent2"/>
            </a:solidFill>
            <a:prstDash val="solid"/>
            <a:miter lim="800000"/>
            <a:headEnd len="sm" w="sm" type="none"/>
            <a:tailEnd len="med" w="med" type="triangle"/>
          </a:ln>
        </p:spPr>
      </p:cxnSp>
      <p:cxnSp>
        <p:nvCxnSpPr>
          <p:cNvPr id="1350" name="Google Shape;1350;p25"/>
          <p:cNvCxnSpPr/>
          <p:nvPr/>
        </p:nvCxnSpPr>
        <p:spPr>
          <a:xfrm>
            <a:off x="2986087" y="5689092"/>
            <a:ext cx="900081" cy="0"/>
          </a:xfrm>
          <a:prstGeom prst="straightConnector1">
            <a:avLst/>
          </a:prstGeom>
          <a:noFill/>
          <a:ln cap="flat" cmpd="sng" w="38100">
            <a:solidFill>
              <a:schemeClr val="accent1"/>
            </a:solidFill>
            <a:prstDash val="solid"/>
            <a:miter lim="800000"/>
            <a:headEnd len="sm" w="sm" type="none"/>
            <a:tailEnd len="med" w="med" type="triangle"/>
          </a:ln>
        </p:spPr>
      </p:cxnSp>
      <p:sp>
        <p:nvSpPr>
          <p:cNvPr id="1351" name="Google Shape;1351;p25"/>
          <p:cNvSpPr/>
          <p:nvPr/>
        </p:nvSpPr>
        <p:spPr>
          <a:xfrm>
            <a:off x="9301694" y="2752725"/>
            <a:ext cx="2052106" cy="588644"/>
          </a:xfrm>
          <a:prstGeom prst="wedgeRectCallout">
            <a:avLst>
              <a:gd fmla="val -86328" name="adj1"/>
              <a:gd fmla="val 103919" name="adj2"/>
            </a:avLst>
          </a:prstGeom>
          <a:solidFill>
            <a:schemeClr val="accent2"/>
          </a:solidFill>
          <a:ln cap="flat" cmpd="sng" w="12700">
            <a:solidFill>
              <a:srgbClr val="4124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eiryo"/>
                <a:ea typeface="Meiryo"/>
                <a:cs typeface="Meiryo"/>
                <a:sym typeface="Meiryo"/>
              </a:rPr>
              <a:t>ISO 11898-1</a:t>
            </a:r>
            <a:endParaRPr/>
          </a:p>
        </p:txBody>
      </p:sp>
      <p:sp>
        <p:nvSpPr>
          <p:cNvPr id="1352" name="Google Shape;1352;p25"/>
          <p:cNvSpPr/>
          <p:nvPr/>
        </p:nvSpPr>
        <p:spPr>
          <a:xfrm>
            <a:off x="8954559" y="4691734"/>
            <a:ext cx="2052106" cy="588644"/>
          </a:xfrm>
          <a:prstGeom prst="wedgeRectCallout">
            <a:avLst>
              <a:gd fmla="val -80294" name="adj1"/>
              <a:gd fmla="val 94210" name="adj2"/>
            </a:avLst>
          </a:prstGeom>
          <a:solidFill>
            <a:schemeClr val="accent1"/>
          </a:solidFill>
          <a:ln cap="flat" cmpd="sng" w="12700">
            <a:solidFill>
              <a:srgbClr val="3D103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eiryo"/>
                <a:ea typeface="Meiryo"/>
                <a:cs typeface="Meiryo"/>
                <a:sym typeface="Meiryo"/>
              </a:rPr>
              <a:t>ISO 11898-2</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pic>
        <p:nvPicPr>
          <p:cNvPr id="1357" name="Google Shape;1357;p2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58" name="Google Shape;1358;p26"/>
          <p:cNvSpPr/>
          <p:nvPr/>
        </p:nvSpPr>
        <p:spPr>
          <a:xfrm>
            <a:off x="0" y="0"/>
            <a:ext cx="12192000" cy="6858000"/>
          </a:xfrm>
          <a:prstGeom prst="rect">
            <a:avLst/>
          </a:prstGeom>
          <a:gradFill>
            <a:gsLst>
              <a:gs pos="0">
                <a:srgbClr val="FFFFFF">
                  <a:alpha val="0"/>
                </a:srgbClr>
              </a:gs>
              <a:gs pos="78000">
                <a:schemeClr val="lt1"/>
              </a:gs>
              <a:gs pos="100000">
                <a:schemeClr val="lt1"/>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1359" name="Google Shape;1359;p26"/>
          <p:cNvSpPr/>
          <p:nvPr/>
        </p:nvSpPr>
        <p:spPr>
          <a:xfrm flipH="1">
            <a:off x="0" y="0"/>
            <a:ext cx="12192000" cy="6858000"/>
          </a:xfrm>
          <a:prstGeom prst="rect">
            <a:avLst/>
          </a:prstGeom>
          <a:gradFill>
            <a:gsLst>
              <a:gs pos="0">
                <a:srgbClr val="FFFFFF">
                  <a:alpha val="0"/>
                </a:srgbClr>
              </a:gs>
              <a:gs pos="54000">
                <a:srgbClr val="FFFFFF">
                  <a:alpha val="0"/>
                </a:srgbClr>
              </a:gs>
              <a:gs pos="66000">
                <a:srgbClr val="FFFFFF"/>
              </a:gs>
              <a:gs pos="83000">
                <a:srgbClr val="FFFFFF"/>
              </a:gs>
              <a:gs pos="100000">
                <a:schemeClr val="lt1"/>
              </a:gs>
            </a:gsLst>
            <a:lin ang="10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pic>
        <p:nvPicPr>
          <p:cNvPr descr="A close up of a logo&#10;&#10;Description generated with high confidence" id="1360" name="Google Shape;1360;p26"/>
          <p:cNvPicPr preferRelativeResize="0"/>
          <p:nvPr/>
        </p:nvPicPr>
        <p:blipFill rotWithShape="1">
          <a:blip r:embed="rId4">
            <a:alphaModFix/>
          </a:blip>
          <a:srcRect b="0" l="0" r="0" t="0"/>
          <a:stretch/>
        </p:blipFill>
        <p:spPr>
          <a:xfrm flipH="1">
            <a:off x="6254481" y="0"/>
            <a:ext cx="5937519" cy="6858000"/>
          </a:xfrm>
          <a:prstGeom prst="rect">
            <a:avLst/>
          </a:prstGeom>
          <a:noFill/>
          <a:ln>
            <a:noFill/>
          </a:ln>
        </p:spPr>
      </p:pic>
      <p:grpSp>
        <p:nvGrpSpPr>
          <p:cNvPr id="1361" name="Google Shape;1361;p26"/>
          <p:cNvGrpSpPr/>
          <p:nvPr/>
        </p:nvGrpSpPr>
        <p:grpSpPr>
          <a:xfrm>
            <a:off x="533399" y="2160207"/>
            <a:ext cx="4389120" cy="2537586"/>
            <a:chOff x="533399" y="1714945"/>
            <a:chExt cx="4389120" cy="2537586"/>
          </a:xfrm>
        </p:grpSpPr>
        <p:sp>
          <p:nvSpPr>
            <p:cNvPr id="1362" name="Google Shape;1362;p26"/>
            <p:cNvSpPr txBox="1"/>
            <p:nvPr/>
          </p:nvSpPr>
          <p:spPr>
            <a:xfrm>
              <a:off x="536072" y="3329201"/>
              <a:ext cx="438644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rgbClr val="160976"/>
                  </a:solidFill>
                  <a:latin typeface="Quattrocento Sans"/>
                  <a:ea typeface="Quattrocento Sans"/>
                  <a:cs typeface="Quattrocento Sans"/>
                  <a:sym typeface="Quattrocento Sans"/>
                </a:rPr>
                <a:t>THANK YOU</a:t>
              </a:r>
              <a:endParaRPr/>
            </a:p>
          </p:txBody>
        </p:sp>
        <p:pic>
          <p:nvPicPr>
            <p:cNvPr id="1363" name="Google Shape;1363;p26"/>
            <p:cNvPicPr preferRelativeResize="0"/>
            <p:nvPr/>
          </p:nvPicPr>
          <p:blipFill rotWithShape="1">
            <a:blip r:embed="rId5">
              <a:alphaModFix/>
            </a:blip>
            <a:srcRect b="0" l="0" r="0" t="0"/>
            <a:stretch/>
          </p:blipFill>
          <p:spPr>
            <a:xfrm>
              <a:off x="533399" y="1714945"/>
              <a:ext cx="4389120" cy="1714055"/>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3"/>
          <p:cNvSpPr/>
          <p:nvPr/>
        </p:nvSpPr>
        <p:spPr>
          <a:xfrm>
            <a:off x="196947" y="-79022"/>
            <a:ext cx="1108534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4000" u="none" cap="none" strike="noStrike">
                <a:solidFill>
                  <a:schemeClr val="dk1"/>
                </a:solidFill>
                <a:latin typeface="Meiryo"/>
                <a:ea typeface="Meiryo"/>
                <a:cs typeface="Meiryo"/>
                <a:sym typeface="Meiryo"/>
              </a:rPr>
              <a:t>1/ CAN introduction - What is CAN?</a:t>
            </a:r>
            <a:endParaRPr/>
          </a:p>
        </p:txBody>
      </p:sp>
      <p:pic>
        <p:nvPicPr>
          <p:cNvPr descr="https://www.fev.com/fileadmin/user_upload/vehicle_architecture.jpg" id="1129" name="Google Shape;1129;p3"/>
          <p:cNvPicPr preferRelativeResize="0"/>
          <p:nvPr/>
        </p:nvPicPr>
        <p:blipFill rotWithShape="1">
          <a:blip r:embed="rId3">
            <a:alphaModFix/>
          </a:blip>
          <a:srcRect b="0" l="0" r="0" t="0"/>
          <a:stretch/>
        </p:blipFill>
        <p:spPr>
          <a:xfrm>
            <a:off x="418393" y="690419"/>
            <a:ext cx="7315907" cy="5033344"/>
          </a:xfrm>
          <a:prstGeom prst="rect">
            <a:avLst/>
          </a:prstGeom>
          <a:noFill/>
          <a:ln>
            <a:noFill/>
          </a:ln>
        </p:spPr>
      </p:pic>
      <p:sp>
        <p:nvSpPr>
          <p:cNvPr id="1130" name="Google Shape;1130;p3"/>
          <p:cNvSpPr txBox="1"/>
          <p:nvPr/>
        </p:nvSpPr>
        <p:spPr>
          <a:xfrm>
            <a:off x="9516532" y="428979"/>
            <a:ext cx="3048703" cy="21236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400" u="none" cap="none" strike="noStrike">
                <a:solidFill>
                  <a:srgbClr val="FF0000"/>
                </a:solidFill>
                <a:latin typeface="Meiryo"/>
                <a:ea typeface="Meiryo"/>
                <a:cs typeface="Meiryo"/>
                <a:sym typeface="Meiryo"/>
              </a:rPr>
              <a:t>C</a:t>
            </a:r>
            <a:r>
              <a:rPr b="0" i="1" lang="en-US" sz="4400" u="none" cap="none" strike="noStrike">
                <a:solidFill>
                  <a:schemeClr val="dk1"/>
                </a:solidFill>
                <a:latin typeface="Meiryo"/>
                <a:ea typeface="Meiryo"/>
                <a:cs typeface="Meiryo"/>
                <a:sym typeface="Meiryo"/>
              </a:rPr>
              <a:t>ontroller</a:t>
            </a:r>
            <a:endParaRPr/>
          </a:p>
          <a:p>
            <a:pPr indent="0" lvl="0" marL="0" marR="0" rtl="0" algn="l">
              <a:spcBef>
                <a:spcPts val="0"/>
              </a:spcBef>
              <a:spcAft>
                <a:spcPts val="0"/>
              </a:spcAft>
              <a:buNone/>
            </a:pPr>
            <a:r>
              <a:rPr b="1" lang="en-US" sz="4400">
                <a:solidFill>
                  <a:srgbClr val="FF0000"/>
                </a:solidFill>
                <a:latin typeface="Meiryo"/>
                <a:ea typeface="Meiryo"/>
                <a:cs typeface="Meiryo"/>
                <a:sym typeface="Meiryo"/>
              </a:rPr>
              <a:t>A</a:t>
            </a:r>
            <a:r>
              <a:rPr i="1" lang="en-US" sz="4400">
                <a:solidFill>
                  <a:schemeClr val="dk1"/>
                </a:solidFill>
                <a:latin typeface="Meiryo"/>
                <a:ea typeface="Meiryo"/>
                <a:cs typeface="Meiryo"/>
                <a:sym typeface="Meiryo"/>
              </a:rPr>
              <a:t>rea</a:t>
            </a:r>
            <a:endParaRPr/>
          </a:p>
          <a:p>
            <a:pPr indent="0" lvl="0" marL="0" marR="0" rtl="0" algn="l">
              <a:spcBef>
                <a:spcPts val="0"/>
              </a:spcBef>
              <a:spcAft>
                <a:spcPts val="0"/>
              </a:spcAft>
              <a:buNone/>
            </a:pPr>
            <a:r>
              <a:rPr b="1" lang="en-US" sz="4400">
                <a:solidFill>
                  <a:srgbClr val="FF0000"/>
                </a:solidFill>
                <a:latin typeface="Meiryo"/>
                <a:ea typeface="Meiryo"/>
                <a:cs typeface="Meiryo"/>
                <a:sym typeface="Meiryo"/>
              </a:rPr>
              <a:t>N</a:t>
            </a:r>
            <a:r>
              <a:rPr i="1" lang="en-US" sz="4400">
                <a:solidFill>
                  <a:schemeClr val="dk1"/>
                </a:solidFill>
                <a:latin typeface="Meiryo"/>
                <a:ea typeface="Meiryo"/>
                <a:cs typeface="Meiryo"/>
                <a:sym typeface="Meiryo"/>
              </a:rPr>
              <a:t>etwork</a:t>
            </a:r>
            <a:endParaRPr i="1" sz="4400">
              <a:solidFill>
                <a:schemeClr val="dk1"/>
              </a:solidFill>
              <a:latin typeface="Meiryo"/>
              <a:ea typeface="Meiryo"/>
              <a:cs typeface="Meiryo"/>
              <a:sym typeface="Meiryo"/>
            </a:endParaRPr>
          </a:p>
        </p:txBody>
      </p:sp>
      <p:sp>
        <p:nvSpPr>
          <p:cNvPr id="1131" name="Google Shape;1131;p3"/>
          <p:cNvSpPr txBox="1"/>
          <p:nvPr/>
        </p:nvSpPr>
        <p:spPr>
          <a:xfrm>
            <a:off x="7886700" y="3336668"/>
            <a:ext cx="4200525"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Meiryo"/>
                <a:ea typeface="Meiryo"/>
                <a:cs typeface="Meiryo"/>
                <a:sym typeface="Meiryo"/>
              </a:rPr>
              <a:t>The Controller Area Network (CAN bus) is the nervous system, enabling communication between nodes.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4"/>
          <p:cNvSpPr/>
          <p:nvPr/>
        </p:nvSpPr>
        <p:spPr>
          <a:xfrm>
            <a:off x="299155" y="0"/>
            <a:ext cx="1101126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dk1"/>
                </a:solidFill>
                <a:latin typeface="Meiryo"/>
                <a:ea typeface="Meiryo"/>
                <a:cs typeface="Meiryo"/>
                <a:sym typeface="Meiryo"/>
              </a:rPr>
              <a:t>1/ CAN introduction - Why CAN?</a:t>
            </a:r>
            <a:endParaRPr/>
          </a:p>
        </p:txBody>
      </p:sp>
      <p:sp>
        <p:nvSpPr>
          <p:cNvPr id="1137" name="Google Shape;1137;p4"/>
          <p:cNvSpPr txBox="1"/>
          <p:nvPr/>
        </p:nvSpPr>
        <p:spPr>
          <a:xfrm>
            <a:off x="299155" y="1067059"/>
            <a:ext cx="11593689" cy="526297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800"/>
              <a:buFont typeface="Noto Sans Symbols"/>
              <a:buChar char="❑"/>
            </a:pPr>
            <a:r>
              <a:rPr lang="en-US" sz="2800">
                <a:solidFill>
                  <a:schemeClr val="dk1"/>
                </a:solidFill>
                <a:latin typeface="Meiryo"/>
                <a:ea typeface="Meiryo"/>
                <a:cs typeface="Meiryo"/>
                <a:sym typeface="Meiryo"/>
              </a:rPr>
              <a:t>Automotive Domain </a:t>
            </a:r>
            <a:r>
              <a:rPr b="1" lang="en-US" sz="2800" u="sng">
                <a:solidFill>
                  <a:schemeClr val="dk1"/>
                </a:solidFill>
                <a:latin typeface="Meiryo"/>
                <a:ea typeface="Meiryo"/>
                <a:cs typeface="Meiryo"/>
                <a:sym typeface="Meiryo"/>
              </a:rPr>
              <a:t>needed a way for all ECUs to communicate the data among themselves.</a:t>
            </a:r>
            <a:endParaRPr/>
          </a:p>
          <a:p>
            <a:pPr indent="-107950" lvl="0" marL="285750" marR="0" rtl="0" algn="l">
              <a:spcBef>
                <a:spcPts val="0"/>
              </a:spcBef>
              <a:spcAft>
                <a:spcPts val="0"/>
              </a:spcAft>
              <a:buClr>
                <a:schemeClr val="dk1"/>
              </a:buClr>
              <a:buSzPts val="2800"/>
              <a:buFont typeface="Noto Sans Symbols"/>
              <a:buNone/>
            </a:pPr>
            <a:r>
              <a:t/>
            </a:r>
            <a:endParaRPr sz="2800">
              <a:solidFill>
                <a:schemeClr val="dk1"/>
              </a:solidFill>
              <a:latin typeface="Meiryo"/>
              <a:ea typeface="Meiryo"/>
              <a:cs typeface="Meiryo"/>
              <a:sym typeface="Meiryo"/>
            </a:endParaRPr>
          </a:p>
          <a:p>
            <a:pPr indent="-285750" lvl="0" marL="285750" marR="0" rtl="0" algn="l">
              <a:spcBef>
                <a:spcPts val="0"/>
              </a:spcBef>
              <a:spcAft>
                <a:spcPts val="0"/>
              </a:spcAft>
              <a:buClr>
                <a:schemeClr val="dk1"/>
              </a:buClr>
              <a:buSzPts val="2800"/>
              <a:buFont typeface="Noto Sans Symbols"/>
              <a:buChar char="❑"/>
            </a:pPr>
            <a:r>
              <a:rPr lang="en-US" sz="2800">
                <a:solidFill>
                  <a:schemeClr val="dk1"/>
                </a:solidFill>
                <a:latin typeface="Meiryo"/>
                <a:ea typeface="Meiryo"/>
                <a:cs typeface="Meiryo"/>
                <a:sym typeface="Meiryo"/>
              </a:rPr>
              <a:t>Communication </a:t>
            </a:r>
            <a:r>
              <a:rPr b="1" lang="en-US" sz="2800" u="sng">
                <a:solidFill>
                  <a:schemeClr val="dk1"/>
                </a:solidFill>
                <a:latin typeface="Meiryo"/>
                <a:ea typeface="Meiryo"/>
                <a:cs typeface="Meiryo"/>
                <a:sym typeface="Meiryo"/>
              </a:rPr>
              <a:t>could be started by any node –Asynchronous|Multimaster</a:t>
            </a:r>
            <a:endParaRPr b="1" sz="2800" u="sng">
              <a:solidFill>
                <a:schemeClr val="dk1"/>
              </a:solidFill>
              <a:latin typeface="Meiryo"/>
              <a:ea typeface="Meiryo"/>
              <a:cs typeface="Meiryo"/>
              <a:sym typeface="Meiryo"/>
            </a:endParaRPr>
          </a:p>
          <a:p>
            <a:pPr indent="-107950" lvl="0" marL="285750" marR="0" rtl="0" algn="l">
              <a:spcBef>
                <a:spcPts val="0"/>
              </a:spcBef>
              <a:spcAft>
                <a:spcPts val="0"/>
              </a:spcAft>
              <a:buClr>
                <a:schemeClr val="dk1"/>
              </a:buClr>
              <a:buSzPts val="2800"/>
              <a:buFont typeface="Noto Sans Symbols"/>
              <a:buNone/>
            </a:pPr>
            <a:r>
              <a:t/>
            </a:r>
            <a:endParaRPr sz="2800">
              <a:solidFill>
                <a:schemeClr val="dk1"/>
              </a:solidFill>
              <a:latin typeface="Meiryo"/>
              <a:ea typeface="Meiryo"/>
              <a:cs typeface="Meiryo"/>
              <a:sym typeface="Meiryo"/>
            </a:endParaRPr>
          </a:p>
          <a:p>
            <a:pPr indent="-285750" lvl="0" marL="285750" marR="0" rtl="0" algn="l">
              <a:spcBef>
                <a:spcPts val="0"/>
              </a:spcBef>
              <a:spcAft>
                <a:spcPts val="0"/>
              </a:spcAft>
              <a:buClr>
                <a:schemeClr val="dk1"/>
              </a:buClr>
              <a:buSzPts val="2800"/>
              <a:buFont typeface="Noto Sans Symbols"/>
              <a:buChar char="❑"/>
            </a:pPr>
            <a:r>
              <a:rPr b="1" lang="en-US" sz="2800" u="sng">
                <a:solidFill>
                  <a:schemeClr val="dk1"/>
                </a:solidFill>
                <a:latin typeface="Meiryo"/>
                <a:ea typeface="Meiryo"/>
                <a:cs typeface="Meiryo"/>
                <a:sym typeface="Meiryo"/>
              </a:rPr>
              <a:t>Highly immune to electrical noise </a:t>
            </a:r>
            <a:r>
              <a:rPr lang="en-US" sz="2800">
                <a:solidFill>
                  <a:schemeClr val="dk1"/>
                </a:solidFill>
                <a:latin typeface="Meiryo"/>
                <a:ea typeface="Meiryo"/>
                <a:cs typeface="Meiryo"/>
                <a:sym typeface="Meiryo"/>
              </a:rPr>
              <a:t>– Dual twisted pair</a:t>
            </a:r>
            <a:endParaRPr/>
          </a:p>
          <a:p>
            <a:pPr indent="-107950" lvl="0" marL="285750" marR="0" rtl="0" algn="l">
              <a:spcBef>
                <a:spcPts val="0"/>
              </a:spcBef>
              <a:spcAft>
                <a:spcPts val="0"/>
              </a:spcAft>
              <a:buClr>
                <a:schemeClr val="dk1"/>
              </a:buClr>
              <a:buSzPts val="2800"/>
              <a:buFont typeface="Noto Sans Symbols"/>
              <a:buNone/>
            </a:pPr>
            <a:r>
              <a:t/>
            </a:r>
            <a:endParaRPr sz="2800">
              <a:solidFill>
                <a:schemeClr val="dk1"/>
              </a:solidFill>
              <a:latin typeface="Meiryo"/>
              <a:ea typeface="Meiryo"/>
              <a:cs typeface="Meiryo"/>
              <a:sym typeface="Meiryo"/>
            </a:endParaRPr>
          </a:p>
          <a:p>
            <a:pPr indent="-285750" lvl="0" marL="285750" marR="0" rtl="0" algn="l">
              <a:spcBef>
                <a:spcPts val="0"/>
              </a:spcBef>
              <a:spcAft>
                <a:spcPts val="0"/>
              </a:spcAft>
              <a:buClr>
                <a:schemeClr val="dk1"/>
              </a:buClr>
              <a:buSzPts val="2800"/>
              <a:buFont typeface="Noto Sans Symbols"/>
              <a:buChar char="❑"/>
            </a:pPr>
            <a:r>
              <a:rPr b="1" lang="en-US" sz="2800" u="sng">
                <a:solidFill>
                  <a:schemeClr val="dk1"/>
                </a:solidFill>
                <a:latin typeface="Meiryo"/>
                <a:ea typeface="Meiryo"/>
                <a:cs typeface="Meiryo"/>
                <a:sym typeface="Meiryo"/>
              </a:rPr>
              <a:t>Short latency period </a:t>
            </a:r>
            <a:r>
              <a:rPr lang="en-US" sz="2800">
                <a:solidFill>
                  <a:schemeClr val="dk1"/>
                </a:solidFill>
                <a:latin typeface="Meiryo"/>
                <a:ea typeface="Meiryo"/>
                <a:cs typeface="Meiryo"/>
                <a:sym typeface="Meiryo"/>
              </a:rPr>
              <a:t>– Small frame size (8bytes data)</a:t>
            </a:r>
            <a:endParaRPr/>
          </a:p>
          <a:p>
            <a:pPr indent="-107950" lvl="0" marL="285750" marR="0" rtl="0" algn="l">
              <a:spcBef>
                <a:spcPts val="0"/>
              </a:spcBef>
              <a:spcAft>
                <a:spcPts val="0"/>
              </a:spcAft>
              <a:buClr>
                <a:schemeClr val="dk1"/>
              </a:buClr>
              <a:buSzPts val="2800"/>
              <a:buFont typeface="Noto Sans Symbols"/>
              <a:buNone/>
            </a:pPr>
            <a:r>
              <a:t/>
            </a:r>
            <a:endParaRPr sz="2800">
              <a:solidFill>
                <a:schemeClr val="dk1"/>
              </a:solidFill>
              <a:latin typeface="Meiryo"/>
              <a:ea typeface="Meiryo"/>
              <a:cs typeface="Meiryo"/>
              <a:sym typeface="Meiryo"/>
            </a:endParaRPr>
          </a:p>
          <a:p>
            <a:pPr indent="-285750" lvl="0" marL="285750" marR="0" rtl="0" algn="l">
              <a:spcBef>
                <a:spcPts val="0"/>
              </a:spcBef>
              <a:spcAft>
                <a:spcPts val="0"/>
              </a:spcAft>
              <a:buClr>
                <a:schemeClr val="dk1"/>
              </a:buClr>
              <a:buSzPts val="2800"/>
              <a:buFont typeface="Noto Sans Symbols"/>
              <a:buChar char="❑"/>
            </a:pPr>
            <a:r>
              <a:rPr lang="en-US" sz="2800">
                <a:solidFill>
                  <a:schemeClr val="dk1"/>
                </a:solidFill>
                <a:latin typeface="Meiryo"/>
                <a:ea typeface="Meiryo"/>
                <a:cs typeface="Meiryo"/>
                <a:sym typeface="Meiryo"/>
              </a:rPr>
              <a:t>Simple &amp; low cost</a:t>
            </a:r>
            <a:endParaRPr/>
          </a:p>
          <a:p>
            <a:pPr indent="-107950" lvl="0" marL="285750" marR="0" rtl="0" algn="l">
              <a:spcBef>
                <a:spcPts val="0"/>
              </a:spcBef>
              <a:spcAft>
                <a:spcPts val="0"/>
              </a:spcAft>
              <a:buClr>
                <a:schemeClr val="dk1"/>
              </a:buClr>
              <a:buSzPts val="2800"/>
              <a:buFont typeface="Noto Sans Symbols"/>
              <a:buNone/>
            </a:pPr>
            <a:r>
              <a:t/>
            </a:r>
            <a:endParaRPr sz="2800">
              <a:solidFill>
                <a:schemeClr val="dk1"/>
              </a:solidFill>
              <a:latin typeface="Meiryo"/>
              <a:ea typeface="Meiryo"/>
              <a:cs typeface="Meiryo"/>
              <a:sym typeface="Meiryo"/>
            </a:endParaRPr>
          </a:p>
          <a:p>
            <a:pPr indent="-285750" lvl="0" marL="285750" marR="0" rtl="0" algn="l">
              <a:spcBef>
                <a:spcPts val="0"/>
              </a:spcBef>
              <a:spcAft>
                <a:spcPts val="0"/>
              </a:spcAft>
              <a:buClr>
                <a:schemeClr val="dk1"/>
              </a:buClr>
              <a:buSzPts val="2800"/>
              <a:buFont typeface="Noto Sans Symbols"/>
              <a:buChar char="❑"/>
            </a:pPr>
            <a:r>
              <a:rPr lang="en-US" sz="2800">
                <a:solidFill>
                  <a:schemeClr val="dk1"/>
                </a:solidFill>
                <a:latin typeface="Meiryo"/>
                <a:ea typeface="Meiryo"/>
                <a:cs typeface="Meiryo"/>
                <a:sym typeface="Meiryo"/>
              </a:rPr>
              <a:t>Many more reasons</a:t>
            </a:r>
            <a:endParaRPr sz="2800">
              <a:solidFill>
                <a:schemeClr val="dk1"/>
              </a:solidFill>
              <a:latin typeface="Meiryo"/>
              <a:ea typeface="Meiryo"/>
              <a:cs typeface="Meiryo"/>
              <a:sym typeface="Meiry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graphicFrame>
        <p:nvGraphicFramePr>
          <p:cNvPr id="1143" name="Google Shape;1143;p5"/>
          <p:cNvGraphicFramePr/>
          <p:nvPr/>
        </p:nvGraphicFramePr>
        <p:xfrm>
          <a:off x="27870" y="2435048"/>
          <a:ext cx="12070523" cy="2487966"/>
        </p:xfrm>
        <a:graphic>
          <a:graphicData uri="http://schemas.openxmlformats.org/presentationml/2006/ole">
            <mc:AlternateContent>
              <mc:Choice Requires="v">
                <p:oleObj r:id="rId4" imgH="2487966" imgW="12070523" progId="Excel.Sheet.12" spid="_x0000_s1">
                  <p:embed/>
                </p:oleObj>
              </mc:Choice>
              <mc:Fallback>
                <p:oleObj r:id="rId5" imgH="2487966" imgW="12070523" progId="Excel.Sheet.12">
                  <p:embed/>
                  <p:pic>
                    <p:nvPicPr>
                      <p:cNvPr id="1143" name="Google Shape;1143;p5"/>
                      <p:cNvPicPr preferRelativeResize="0"/>
                      <p:nvPr/>
                    </p:nvPicPr>
                    <p:blipFill rotWithShape="1">
                      <a:blip r:embed="rId6">
                        <a:alphaModFix/>
                      </a:blip>
                      <a:srcRect b="0" l="0" r="0" t="0"/>
                      <a:stretch/>
                    </p:blipFill>
                    <p:spPr>
                      <a:xfrm>
                        <a:off x="27870" y="2435048"/>
                        <a:ext cx="12070523" cy="2487966"/>
                      </a:xfrm>
                      <a:prstGeom prst="rect">
                        <a:avLst/>
                      </a:prstGeom>
                      <a:noFill/>
                      <a:ln>
                        <a:noFill/>
                      </a:ln>
                    </p:spPr>
                  </p:pic>
                </p:oleObj>
              </mc:Fallback>
            </mc:AlternateContent>
          </a:graphicData>
        </a:graphic>
      </p:graphicFrame>
      <p:sp>
        <p:nvSpPr>
          <p:cNvPr id="1144" name="Google Shape;1144;p5"/>
          <p:cNvSpPr/>
          <p:nvPr/>
        </p:nvSpPr>
        <p:spPr>
          <a:xfrm>
            <a:off x="120646" y="0"/>
            <a:ext cx="1195070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3200" cap="none">
                <a:solidFill>
                  <a:schemeClr val="dk1"/>
                </a:solidFill>
                <a:latin typeface="Meiryo"/>
                <a:ea typeface="Meiryo"/>
                <a:cs typeface="Meiryo"/>
                <a:sym typeface="Meiryo"/>
              </a:rPr>
              <a:t>1/ CAN introduction - Comparing CAN with other protocols</a:t>
            </a:r>
            <a:endParaRPr/>
          </a:p>
        </p:txBody>
      </p:sp>
      <p:sp>
        <p:nvSpPr>
          <p:cNvPr id="1145" name="Google Shape;1145;p5"/>
          <p:cNvSpPr/>
          <p:nvPr/>
        </p:nvSpPr>
        <p:spPr>
          <a:xfrm>
            <a:off x="8534398" y="997764"/>
            <a:ext cx="2695575" cy="876300"/>
          </a:xfrm>
          <a:prstGeom prst="rect">
            <a:avLst/>
          </a:prstGeom>
          <a:solidFill>
            <a:srgbClr val="FF0000"/>
          </a:solidFill>
          <a:ln cap="flat" cmpd="sng" w="12700">
            <a:solidFill>
              <a:srgbClr val="3D103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Meiryo"/>
                <a:ea typeface="Meiryo"/>
                <a:cs typeface="Meiryo"/>
                <a:sym typeface="Meiryo"/>
              </a:rPr>
              <a:t>Optical fiber can not be bent easily.</a:t>
            </a:r>
            <a:endParaRPr/>
          </a:p>
          <a:p>
            <a:pPr indent="0" lvl="0" marL="0" marR="0" rtl="0" algn="ctr">
              <a:spcBef>
                <a:spcPts val="0"/>
              </a:spcBef>
              <a:spcAft>
                <a:spcPts val="0"/>
              </a:spcAft>
              <a:buNone/>
            </a:pPr>
            <a:r>
              <a:rPr lang="en-US" sz="1600">
                <a:solidFill>
                  <a:schemeClr val="lt1"/>
                </a:solidFill>
                <a:latin typeface="Meiryo"/>
                <a:ea typeface="Meiryo"/>
                <a:cs typeface="Meiryo"/>
                <a:sym typeface="Meiryo"/>
              </a:rPr>
              <a:t>-&gt; There is a limit</a:t>
            </a:r>
            <a:endParaRPr/>
          </a:p>
        </p:txBody>
      </p:sp>
      <p:cxnSp>
        <p:nvCxnSpPr>
          <p:cNvPr id="1146" name="Google Shape;1146;p5"/>
          <p:cNvCxnSpPr>
            <a:stCxn id="1145" idx="2"/>
            <a:endCxn id="1147" idx="0"/>
          </p:cNvCxnSpPr>
          <p:nvPr/>
        </p:nvCxnSpPr>
        <p:spPr>
          <a:xfrm flipH="1">
            <a:off x="8944086" y="1874064"/>
            <a:ext cx="938100" cy="1078800"/>
          </a:xfrm>
          <a:prstGeom prst="straightConnector1">
            <a:avLst/>
          </a:prstGeom>
          <a:noFill/>
          <a:ln cap="flat" cmpd="sng" w="38100">
            <a:solidFill>
              <a:srgbClr val="FF0000"/>
            </a:solidFill>
            <a:prstDash val="solid"/>
            <a:miter lim="800000"/>
            <a:headEnd len="sm" w="sm" type="none"/>
            <a:tailEnd len="med" w="med" type="triangle"/>
          </a:ln>
        </p:spPr>
      </p:cxnSp>
      <p:cxnSp>
        <p:nvCxnSpPr>
          <p:cNvPr id="1148" name="Google Shape;1148;p5"/>
          <p:cNvCxnSpPr>
            <a:stCxn id="1145" idx="2"/>
            <a:endCxn id="1149" idx="0"/>
          </p:cNvCxnSpPr>
          <p:nvPr/>
        </p:nvCxnSpPr>
        <p:spPr>
          <a:xfrm>
            <a:off x="9882186" y="1874064"/>
            <a:ext cx="861900" cy="1078800"/>
          </a:xfrm>
          <a:prstGeom prst="straightConnector1">
            <a:avLst/>
          </a:prstGeom>
          <a:noFill/>
          <a:ln cap="flat" cmpd="sng" w="38100">
            <a:solidFill>
              <a:srgbClr val="FF0000"/>
            </a:solidFill>
            <a:prstDash val="solid"/>
            <a:miter lim="800000"/>
            <a:headEnd len="sm" w="sm" type="none"/>
            <a:tailEnd len="med" w="med" type="triangle"/>
          </a:ln>
        </p:spPr>
      </p:cxnSp>
      <p:sp>
        <p:nvSpPr>
          <p:cNvPr id="1149" name="Google Shape;1149;p5"/>
          <p:cNvSpPr/>
          <p:nvPr/>
        </p:nvSpPr>
        <p:spPr>
          <a:xfrm>
            <a:off x="9953625" y="2952750"/>
            <a:ext cx="1581150" cy="295275"/>
          </a:xfrm>
          <a:prstGeom prst="rect">
            <a:avLst/>
          </a:prstGeom>
          <a:solidFill>
            <a:schemeClr val="accent4">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1147" name="Google Shape;1147;p5"/>
          <p:cNvSpPr/>
          <p:nvPr/>
        </p:nvSpPr>
        <p:spPr>
          <a:xfrm>
            <a:off x="8153400" y="2952750"/>
            <a:ext cx="1581150" cy="295275"/>
          </a:xfrm>
          <a:prstGeom prst="rect">
            <a:avLst/>
          </a:prstGeom>
          <a:solidFill>
            <a:schemeClr val="accent4">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1150" name="Google Shape;1150;p5"/>
          <p:cNvSpPr/>
          <p:nvPr/>
        </p:nvSpPr>
        <p:spPr>
          <a:xfrm>
            <a:off x="7153275" y="4143375"/>
            <a:ext cx="1809750" cy="295275"/>
          </a:xfrm>
          <a:prstGeom prst="rect">
            <a:avLst/>
          </a:prstGeom>
          <a:solidFill>
            <a:schemeClr val="accent4">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1151" name="Google Shape;1151;p5"/>
          <p:cNvSpPr/>
          <p:nvPr/>
        </p:nvSpPr>
        <p:spPr>
          <a:xfrm>
            <a:off x="9972675" y="4143374"/>
            <a:ext cx="1809750" cy="295275"/>
          </a:xfrm>
          <a:prstGeom prst="rect">
            <a:avLst/>
          </a:prstGeom>
          <a:solidFill>
            <a:schemeClr val="accent4">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1152" name="Google Shape;1152;p5"/>
          <p:cNvSpPr/>
          <p:nvPr/>
        </p:nvSpPr>
        <p:spPr>
          <a:xfrm>
            <a:off x="9468555" y="5483998"/>
            <a:ext cx="2695575" cy="876300"/>
          </a:xfrm>
          <a:prstGeom prst="rect">
            <a:avLst/>
          </a:prstGeom>
          <a:solidFill>
            <a:srgbClr val="FF0000"/>
          </a:solidFill>
          <a:ln cap="flat" cmpd="sng" w="12700">
            <a:solidFill>
              <a:srgbClr val="3D103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eiryo"/>
                <a:ea typeface="Meiryo"/>
                <a:cs typeface="Meiryo"/>
                <a:sym typeface="Meiryo"/>
              </a:rPr>
              <a:t>Will make the automotive network become complex</a:t>
            </a:r>
            <a:endParaRPr/>
          </a:p>
        </p:txBody>
      </p:sp>
      <p:cxnSp>
        <p:nvCxnSpPr>
          <p:cNvPr id="1153" name="Google Shape;1153;p5"/>
          <p:cNvCxnSpPr>
            <a:stCxn id="1152" idx="0"/>
            <a:endCxn id="1151" idx="2"/>
          </p:cNvCxnSpPr>
          <p:nvPr/>
        </p:nvCxnSpPr>
        <p:spPr>
          <a:xfrm flipH="1" rot="10800000">
            <a:off x="10816343" y="4438798"/>
            <a:ext cx="61200" cy="1045200"/>
          </a:xfrm>
          <a:prstGeom prst="straightConnector1">
            <a:avLst/>
          </a:prstGeom>
          <a:noFill/>
          <a:ln cap="flat" cmpd="sng" w="38100">
            <a:solidFill>
              <a:srgbClr val="FF0000"/>
            </a:solidFill>
            <a:prstDash val="solid"/>
            <a:miter lim="800000"/>
            <a:headEnd len="sm" w="sm" type="none"/>
            <a:tailEnd len="med" w="med" type="triangle"/>
          </a:ln>
        </p:spPr>
      </p:cxnSp>
      <p:cxnSp>
        <p:nvCxnSpPr>
          <p:cNvPr id="1154" name="Google Shape;1154;p5"/>
          <p:cNvCxnSpPr>
            <a:stCxn id="1152" idx="0"/>
            <a:endCxn id="1150" idx="2"/>
          </p:cNvCxnSpPr>
          <p:nvPr/>
        </p:nvCxnSpPr>
        <p:spPr>
          <a:xfrm rot="10800000">
            <a:off x="8058143" y="4438798"/>
            <a:ext cx="2758200" cy="1045200"/>
          </a:xfrm>
          <a:prstGeom prst="straightConnector1">
            <a:avLst/>
          </a:prstGeom>
          <a:noFill/>
          <a:ln cap="flat" cmpd="sng" w="38100">
            <a:solidFill>
              <a:srgbClr val="FF0000"/>
            </a:solidFill>
            <a:prstDash val="solid"/>
            <a:miter lim="800000"/>
            <a:headEnd len="sm" w="sm" type="none"/>
            <a:tailEnd len="med" w="med" type="triangle"/>
          </a:ln>
        </p:spPr>
      </p:cxnSp>
      <p:sp>
        <p:nvSpPr>
          <p:cNvPr id="1155" name="Google Shape;1155;p5"/>
          <p:cNvSpPr/>
          <p:nvPr/>
        </p:nvSpPr>
        <p:spPr>
          <a:xfrm>
            <a:off x="6432785" y="6037969"/>
            <a:ext cx="1667580" cy="391936"/>
          </a:xfrm>
          <a:prstGeom prst="rect">
            <a:avLst/>
          </a:prstGeom>
          <a:solidFill>
            <a:srgbClr val="FF0000"/>
          </a:solidFill>
          <a:ln cap="flat" cmpd="sng" w="12700">
            <a:solidFill>
              <a:srgbClr val="3D103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eiryo"/>
                <a:ea typeface="Meiryo"/>
                <a:cs typeface="Meiryo"/>
                <a:sym typeface="Meiryo"/>
              </a:rPr>
              <a:t>Low trust</a:t>
            </a:r>
            <a:endParaRPr/>
          </a:p>
        </p:txBody>
      </p:sp>
      <p:cxnSp>
        <p:nvCxnSpPr>
          <p:cNvPr id="1156" name="Google Shape;1156;p5"/>
          <p:cNvCxnSpPr>
            <a:stCxn id="1155" idx="0"/>
            <a:endCxn id="1157" idx="2"/>
          </p:cNvCxnSpPr>
          <p:nvPr/>
        </p:nvCxnSpPr>
        <p:spPr>
          <a:xfrm flipH="1" rot="10800000">
            <a:off x="7266575" y="4855669"/>
            <a:ext cx="254100" cy="1182300"/>
          </a:xfrm>
          <a:prstGeom prst="straightConnector1">
            <a:avLst/>
          </a:prstGeom>
          <a:noFill/>
          <a:ln cap="flat" cmpd="sng" w="38100">
            <a:solidFill>
              <a:srgbClr val="FF0000"/>
            </a:solidFill>
            <a:prstDash val="solid"/>
            <a:miter lim="800000"/>
            <a:headEnd len="sm" w="sm" type="none"/>
            <a:tailEnd len="med" w="med" type="triangle"/>
          </a:ln>
        </p:spPr>
      </p:cxnSp>
      <p:sp>
        <p:nvSpPr>
          <p:cNvPr id="1158" name="Google Shape;1158;p5"/>
          <p:cNvSpPr/>
          <p:nvPr/>
        </p:nvSpPr>
        <p:spPr>
          <a:xfrm>
            <a:off x="9932547" y="4560358"/>
            <a:ext cx="734748" cy="295275"/>
          </a:xfrm>
          <a:prstGeom prst="rect">
            <a:avLst/>
          </a:prstGeom>
          <a:solidFill>
            <a:schemeClr val="accent4">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1157" name="Google Shape;1157;p5"/>
          <p:cNvSpPr/>
          <p:nvPr/>
        </p:nvSpPr>
        <p:spPr>
          <a:xfrm>
            <a:off x="7153275" y="4560358"/>
            <a:ext cx="734748" cy="295275"/>
          </a:xfrm>
          <a:prstGeom prst="rect">
            <a:avLst/>
          </a:prstGeom>
          <a:solidFill>
            <a:schemeClr val="accent4">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1159" name="Google Shape;1159;p5"/>
          <p:cNvSpPr/>
          <p:nvPr/>
        </p:nvSpPr>
        <p:spPr>
          <a:xfrm>
            <a:off x="4562475" y="4560358"/>
            <a:ext cx="1085850" cy="295275"/>
          </a:xfrm>
          <a:prstGeom prst="rect">
            <a:avLst/>
          </a:prstGeom>
          <a:solidFill>
            <a:schemeClr val="accent4">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cxnSp>
        <p:nvCxnSpPr>
          <p:cNvPr id="1160" name="Google Shape;1160;p5"/>
          <p:cNvCxnSpPr>
            <a:stCxn id="1155" idx="0"/>
            <a:endCxn id="1158" idx="2"/>
          </p:cNvCxnSpPr>
          <p:nvPr/>
        </p:nvCxnSpPr>
        <p:spPr>
          <a:xfrm flipH="1" rot="10800000">
            <a:off x="7266575" y="4855669"/>
            <a:ext cx="3033300" cy="1182300"/>
          </a:xfrm>
          <a:prstGeom prst="straightConnector1">
            <a:avLst/>
          </a:prstGeom>
          <a:noFill/>
          <a:ln cap="flat" cmpd="sng" w="38100">
            <a:solidFill>
              <a:srgbClr val="FF0000"/>
            </a:solidFill>
            <a:prstDash val="solid"/>
            <a:miter lim="800000"/>
            <a:headEnd len="sm" w="sm" type="none"/>
            <a:tailEnd len="med" w="med" type="triangle"/>
          </a:ln>
        </p:spPr>
      </p:cxnSp>
      <p:cxnSp>
        <p:nvCxnSpPr>
          <p:cNvPr id="1161" name="Google Shape;1161;p5"/>
          <p:cNvCxnSpPr>
            <a:stCxn id="1155" idx="0"/>
            <a:endCxn id="1159" idx="2"/>
          </p:cNvCxnSpPr>
          <p:nvPr/>
        </p:nvCxnSpPr>
        <p:spPr>
          <a:xfrm rot="10800000">
            <a:off x="5105375" y="4855669"/>
            <a:ext cx="2161200" cy="1182300"/>
          </a:xfrm>
          <a:prstGeom prst="straightConnector1">
            <a:avLst/>
          </a:prstGeom>
          <a:noFill/>
          <a:ln cap="flat" cmpd="sng" w="38100">
            <a:solidFill>
              <a:srgbClr val="FF0000"/>
            </a:solidFill>
            <a:prstDash val="solid"/>
            <a:miter lim="800000"/>
            <a:headEnd len="sm" w="sm" type="none"/>
            <a:tailEnd len="med" w="med" type="triangle"/>
          </a:ln>
        </p:spPr>
      </p:cxnSp>
      <p:sp>
        <p:nvSpPr>
          <p:cNvPr id="1162" name="Google Shape;1162;p5"/>
          <p:cNvSpPr/>
          <p:nvPr/>
        </p:nvSpPr>
        <p:spPr>
          <a:xfrm>
            <a:off x="5105400" y="941606"/>
            <a:ext cx="2047875" cy="795051"/>
          </a:xfrm>
          <a:prstGeom prst="rect">
            <a:avLst/>
          </a:prstGeom>
          <a:solidFill>
            <a:srgbClr val="FF0000"/>
          </a:solidFill>
          <a:ln cap="flat" cmpd="sng" w="12700">
            <a:solidFill>
              <a:srgbClr val="3D103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Meiryo"/>
                <a:ea typeface="Meiryo"/>
                <a:cs typeface="Meiryo"/>
                <a:sym typeface="Meiryo"/>
              </a:rPr>
              <a:t>Not suitable. Usually used for high chunk of data</a:t>
            </a:r>
            <a:endParaRPr/>
          </a:p>
        </p:txBody>
      </p:sp>
      <p:sp>
        <p:nvSpPr>
          <p:cNvPr id="1163" name="Google Shape;1163;p5"/>
          <p:cNvSpPr/>
          <p:nvPr/>
        </p:nvSpPr>
        <p:spPr>
          <a:xfrm>
            <a:off x="7142107" y="3742267"/>
            <a:ext cx="1809750" cy="295275"/>
          </a:xfrm>
          <a:prstGeom prst="rect">
            <a:avLst/>
          </a:prstGeom>
          <a:solidFill>
            <a:schemeClr val="accent4">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cxnSp>
        <p:nvCxnSpPr>
          <p:cNvPr id="1164" name="Google Shape;1164;p5"/>
          <p:cNvCxnSpPr>
            <a:stCxn id="1162" idx="2"/>
            <a:endCxn id="1163" idx="0"/>
          </p:cNvCxnSpPr>
          <p:nvPr/>
        </p:nvCxnSpPr>
        <p:spPr>
          <a:xfrm>
            <a:off x="6129338" y="1736657"/>
            <a:ext cx="1917600" cy="2005500"/>
          </a:xfrm>
          <a:prstGeom prst="straightConnector1">
            <a:avLst/>
          </a:prstGeom>
          <a:noFill/>
          <a:ln cap="flat" cmpd="sng" w="38100">
            <a:solidFill>
              <a:srgbClr val="FF0000"/>
            </a:solidFill>
            <a:prstDash val="solid"/>
            <a:miter lim="800000"/>
            <a:headEnd len="sm" w="sm" type="none"/>
            <a:tailEnd len="med" w="med" type="triangle"/>
          </a:ln>
        </p:spPr>
      </p:cxnSp>
      <p:sp>
        <p:nvSpPr>
          <p:cNvPr id="1165" name="Google Shape;1165;p5"/>
          <p:cNvSpPr/>
          <p:nvPr/>
        </p:nvSpPr>
        <p:spPr>
          <a:xfrm>
            <a:off x="4562475" y="4154488"/>
            <a:ext cx="1581150" cy="295275"/>
          </a:xfrm>
          <a:prstGeom prst="rect">
            <a:avLst/>
          </a:prstGeom>
          <a:solidFill>
            <a:schemeClr val="accent4">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1166" name="Google Shape;1166;p5"/>
          <p:cNvSpPr/>
          <p:nvPr/>
        </p:nvSpPr>
        <p:spPr>
          <a:xfrm>
            <a:off x="2287093" y="878789"/>
            <a:ext cx="2220184" cy="920684"/>
          </a:xfrm>
          <a:prstGeom prst="rect">
            <a:avLst/>
          </a:prstGeom>
          <a:solidFill>
            <a:srgbClr val="FF0000"/>
          </a:solidFill>
          <a:ln cap="flat" cmpd="sng" w="12700">
            <a:solidFill>
              <a:srgbClr val="3D103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Meiryo"/>
                <a:ea typeface="Meiryo"/>
                <a:cs typeface="Meiryo"/>
                <a:sym typeface="Meiryo"/>
              </a:rPr>
              <a:t>Each node has to wait for their turn to start sending data</a:t>
            </a:r>
            <a:endParaRPr/>
          </a:p>
        </p:txBody>
      </p:sp>
      <p:cxnSp>
        <p:nvCxnSpPr>
          <p:cNvPr id="1167" name="Google Shape;1167;p5"/>
          <p:cNvCxnSpPr>
            <a:endCxn id="1165" idx="0"/>
          </p:cNvCxnSpPr>
          <p:nvPr/>
        </p:nvCxnSpPr>
        <p:spPr>
          <a:xfrm>
            <a:off x="3294150" y="1736788"/>
            <a:ext cx="2058900" cy="2417700"/>
          </a:xfrm>
          <a:prstGeom prst="straightConnector1">
            <a:avLst/>
          </a:prstGeom>
          <a:noFill/>
          <a:ln cap="flat" cmpd="sng" w="38100">
            <a:solidFill>
              <a:srgbClr val="FF0000"/>
            </a:solidFill>
            <a:prstDash val="solid"/>
            <a:miter lim="800000"/>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6"/>
          <p:cNvSpPr/>
          <p:nvPr/>
        </p:nvSpPr>
        <p:spPr>
          <a:xfrm>
            <a:off x="3410233" y="0"/>
            <a:ext cx="537153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600">
                <a:solidFill>
                  <a:schemeClr val="dk1"/>
                </a:solidFill>
                <a:latin typeface="Meiryo"/>
                <a:ea typeface="Meiryo"/>
                <a:cs typeface="Meiryo"/>
                <a:sym typeface="Meiryo"/>
              </a:rPr>
              <a:t>2/ CAN Properties</a:t>
            </a:r>
            <a:endParaRPr/>
          </a:p>
        </p:txBody>
      </p:sp>
      <p:sp>
        <p:nvSpPr>
          <p:cNvPr id="1173" name="Google Shape;1173;p6"/>
          <p:cNvSpPr txBox="1"/>
          <p:nvPr/>
        </p:nvSpPr>
        <p:spPr>
          <a:xfrm>
            <a:off x="361245" y="1012954"/>
            <a:ext cx="7800622" cy="48320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0000"/>
                </a:solidFill>
                <a:latin typeface="Meiryo"/>
                <a:ea typeface="Meiryo"/>
                <a:cs typeface="Meiryo"/>
                <a:sym typeface="Meiryo"/>
              </a:rPr>
              <a:t>AGENDA</a:t>
            </a:r>
            <a:endParaRPr sz="2800">
              <a:solidFill>
                <a:schemeClr val="dk1"/>
              </a:solidFill>
              <a:latin typeface="Meiryo"/>
              <a:ea typeface="Meiryo"/>
              <a:cs typeface="Meiryo"/>
              <a:sym typeface="Meiryo"/>
            </a:endParaRPr>
          </a:p>
          <a:p>
            <a:pPr indent="0" lvl="0" marL="0" marR="0" rtl="0" algn="l">
              <a:spcBef>
                <a:spcPts val="0"/>
              </a:spcBef>
              <a:spcAft>
                <a:spcPts val="0"/>
              </a:spcAft>
              <a:buNone/>
            </a:pPr>
            <a:r>
              <a:rPr lang="en-US" sz="2800" u="sng">
                <a:solidFill>
                  <a:schemeClr val="dk1"/>
                </a:solidFill>
                <a:latin typeface="Meiryo"/>
                <a:ea typeface="Meiryo"/>
                <a:cs typeface="Meiryo"/>
                <a:sym typeface="Meiryo"/>
              </a:rPr>
              <a:t>Wired</a:t>
            </a:r>
            <a:r>
              <a:rPr lang="en-US" sz="2800">
                <a:solidFill>
                  <a:schemeClr val="dk1"/>
                </a:solidFill>
                <a:latin typeface="Meiryo"/>
                <a:ea typeface="Meiryo"/>
                <a:cs typeface="Meiryo"/>
                <a:sym typeface="Meiryo"/>
              </a:rPr>
              <a:t> – Wireless</a:t>
            </a:r>
            <a:endParaRPr/>
          </a:p>
          <a:p>
            <a:pPr indent="0" lvl="0" marL="0" marR="0" rtl="0" algn="l">
              <a:spcBef>
                <a:spcPts val="0"/>
              </a:spcBef>
              <a:spcAft>
                <a:spcPts val="0"/>
              </a:spcAft>
              <a:buNone/>
            </a:pPr>
            <a:r>
              <a:rPr lang="en-US" sz="2800" u="sng">
                <a:solidFill>
                  <a:schemeClr val="dk1"/>
                </a:solidFill>
                <a:latin typeface="Meiryo"/>
                <a:ea typeface="Meiryo"/>
                <a:cs typeface="Meiryo"/>
                <a:sym typeface="Meiryo"/>
              </a:rPr>
              <a:t>Serial</a:t>
            </a:r>
            <a:r>
              <a:rPr lang="en-US" sz="2800">
                <a:solidFill>
                  <a:schemeClr val="dk1"/>
                </a:solidFill>
                <a:latin typeface="Meiryo"/>
                <a:ea typeface="Meiryo"/>
                <a:cs typeface="Meiryo"/>
                <a:sym typeface="Meiryo"/>
              </a:rPr>
              <a:t> – Parallel</a:t>
            </a:r>
            <a:endParaRPr/>
          </a:p>
          <a:p>
            <a:pPr indent="0" lvl="0" marL="0" marR="0" rtl="0" algn="l">
              <a:spcBef>
                <a:spcPts val="0"/>
              </a:spcBef>
              <a:spcAft>
                <a:spcPts val="0"/>
              </a:spcAft>
              <a:buNone/>
            </a:pPr>
            <a:r>
              <a:rPr lang="en-US" sz="2800">
                <a:solidFill>
                  <a:schemeClr val="dk1"/>
                </a:solidFill>
                <a:latin typeface="Meiryo"/>
                <a:ea typeface="Meiryo"/>
                <a:cs typeface="Meiryo"/>
                <a:sym typeface="Meiryo"/>
              </a:rPr>
              <a:t>Synchronous – </a:t>
            </a:r>
            <a:r>
              <a:rPr lang="en-US" sz="2800" u="sng">
                <a:solidFill>
                  <a:schemeClr val="dk1"/>
                </a:solidFill>
                <a:latin typeface="Meiryo"/>
                <a:ea typeface="Meiryo"/>
                <a:cs typeface="Meiryo"/>
                <a:sym typeface="Meiryo"/>
              </a:rPr>
              <a:t>Asynchronous</a:t>
            </a:r>
            <a:endParaRPr/>
          </a:p>
          <a:p>
            <a:pPr indent="0" lvl="0" marL="0" marR="0" rtl="0" algn="l">
              <a:spcBef>
                <a:spcPts val="0"/>
              </a:spcBef>
              <a:spcAft>
                <a:spcPts val="0"/>
              </a:spcAft>
              <a:buNone/>
            </a:pPr>
            <a:r>
              <a:rPr lang="en-US" sz="2800">
                <a:solidFill>
                  <a:schemeClr val="dk1"/>
                </a:solidFill>
                <a:latin typeface="Meiryo"/>
                <a:ea typeface="Meiryo"/>
                <a:cs typeface="Meiryo"/>
                <a:sym typeface="Meiryo"/>
              </a:rPr>
              <a:t>Peer2Peer – </a:t>
            </a:r>
            <a:r>
              <a:rPr lang="en-US" sz="2800" u="sng">
                <a:solidFill>
                  <a:schemeClr val="dk1"/>
                </a:solidFill>
                <a:latin typeface="Meiryo"/>
                <a:ea typeface="Meiryo"/>
                <a:cs typeface="Meiryo"/>
                <a:sym typeface="Meiryo"/>
              </a:rPr>
              <a:t>Broadcast</a:t>
            </a:r>
            <a:endParaRPr/>
          </a:p>
          <a:p>
            <a:pPr indent="0" lvl="0" marL="0" marR="0" rtl="0" algn="l">
              <a:spcBef>
                <a:spcPts val="0"/>
              </a:spcBef>
              <a:spcAft>
                <a:spcPts val="0"/>
              </a:spcAft>
              <a:buNone/>
            </a:pPr>
            <a:r>
              <a:rPr lang="en-US" sz="2800" u="sng">
                <a:solidFill>
                  <a:schemeClr val="dk1"/>
                </a:solidFill>
                <a:latin typeface="Meiryo"/>
                <a:ea typeface="Meiryo"/>
                <a:cs typeface="Meiryo"/>
                <a:sym typeface="Meiryo"/>
              </a:rPr>
              <a:t>Message Based Protocol</a:t>
            </a:r>
            <a:endParaRPr/>
          </a:p>
          <a:p>
            <a:pPr indent="0" lvl="0" marL="0" marR="0" rtl="0" algn="l">
              <a:spcBef>
                <a:spcPts val="0"/>
              </a:spcBef>
              <a:spcAft>
                <a:spcPts val="0"/>
              </a:spcAft>
              <a:buNone/>
            </a:pPr>
            <a:r>
              <a:rPr lang="en-US" sz="2800" u="sng">
                <a:solidFill>
                  <a:schemeClr val="dk1"/>
                </a:solidFill>
                <a:latin typeface="Meiryo"/>
                <a:ea typeface="Meiryo"/>
                <a:cs typeface="Meiryo"/>
                <a:sym typeface="Meiryo"/>
              </a:rPr>
              <a:t>Message Filtering</a:t>
            </a:r>
            <a:endParaRPr/>
          </a:p>
          <a:p>
            <a:pPr indent="0" lvl="0" marL="0" marR="0" rtl="0" algn="l">
              <a:spcBef>
                <a:spcPts val="0"/>
              </a:spcBef>
              <a:spcAft>
                <a:spcPts val="0"/>
              </a:spcAft>
              <a:buNone/>
            </a:pPr>
            <a:r>
              <a:rPr lang="en-US" sz="2800">
                <a:solidFill>
                  <a:schemeClr val="dk1"/>
                </a:solidFill>
                <a:latin typeface="Meiryo"/>
                <a:ea typeface="Meiryo"/>
                <a:cs typeface="Meiryo"/>
                <a:sym typeface="Meiryo"/>
              </a:rPr>
              <a:t>Simplex – </a:t>
            </a:r>
            <a:r>
              <a:rPr lang="en-US" sz="2800" u="sng">
                <a:solidFill>
                  <a:schemeClr val="dk1"/>
                </a:solidFill>
                <a:latin typeface="Meiryo"/>
                <a:ea typeface="Meiryo"/>
                <a:cs typeface="Meiryo"/>
                <a:sym typeface="Meiryo"/>
              </a:rPr>
              <a:t>Half Duplex </a:t>
            </a:r>
            <a:r>
              <a:rPr lang="en-US" sz="2800">
                <a:solidFill>
                  <a:schemeClr val="dk1"/>
                </a:solidFill>
                <a:latin typeface="Meiryo"/>
                <a:ea typeface="Meiryo"/>
                <a:cs typeface="Meiryo"/>
                <a:sym typeface="Meiryo"/>
              </a:rPr>
              <a:t>– Full Duplex</a:t>
            </a:r>
            <a:endParaRPr/>
          </a:p>
          <a:p>
            <a:pPr indent="0" lvl="0" marL="0" marR="0" rtl="0" algn="l">
              <a:spcBef>
                <a:spcPts val="0"/>
              </a:spcBef>
              <a:spcAft>
                <a:spcPts val="0"/>
              </a:spcAft>
              <a:buNone/>
            </a:pPr>
            <a:r>
              <a:rPr lang="en-US" sz="2800" u="sng">
                <a:solidFill>
                  <a:schemeClr val="dk1"/>
                </a:solidFill>
                <a:latin typeface="Meiryo"/>
                <a:ea typeface="Meiryo"/>
                <a:cs typeface="Meiryo"/>
                <a:sym typeface="Meiryo"/>
              </a:rPr>
              <a:t>Acknowledgement method</a:t>
            </a:r>
            <a:endParaRPr/>
          </a:p>
          <a:p>
            <a:pPr indent="0" lvl="0" marL="0" marR="0" rtl="0" algn="l">
              <a:spcBef>
                <a:spcPts val="0"/>
              </a:spcBef>
              <a:spcAft>
                <a:spcPts val="0"/>
              </a:spcAft>
              <a:buNone/>
            </a:pPr>
            <a:r>
              <a:rPr lang="en-US" sz="2800" u="sng">
                <a:solidFill>
                  <a:schemeClr val="dk1"/>
                </a:solidFill>
                <a:latin typeface="Meiryo"/>
                <a:ea typeface="Meiryo"/>
                <a:cs typeface="Meiryo"/>
                <a:sym typeface="Meiryo"/>
              </a:rPr>
              <a:t>CSMA-CA</a:t>
            </a:r>
            <a:r>
              <a:rPr lang="en-US" sz="2800">
                <a:solidFill>
                  <a:schemeClr val="dk1"/>
                </a:solidFill>
                <a:latin typeface="Meiryo"/>
                <a:ea typeface="Meiryo"/>
                <a:cs typeface="Meiryo"/>
                <a:sym typeface="Meiryo"/>
              </a:rPr>
              <a:t> Protocol</a:t>
            </a:r>
            <a:endParaRPr/>
          </a:p>
          <a:p>
            <a:pPr indent="0" lvl="0" marL="0" marR="0" rtl="0" algn="l">
              <a:spcBef>
                <a:spcPts val="0"/>
              </a:spcBef>
              <a:spcAft>
                <a:spcPts val="0"/>
              </a:spcAft>
              <a:buNone/>
            </a:pPr>
            <a:r>
              <a:rPr lang="en-US" sz="2800" u="sng">
                <a:solidFill>
                  <a:schemeClr val="dk1"/>
                </a:solidFill>
                <a:latin typeface="Meiryo"/>
                <a:ea typeface="Meiryo"/>
                <a:cs typeface="Meiryo"/>
                <a:sym typeface="Meiryo"/>
              </a:rPr>
              <a:t>Temporary</a:t>
            </a:r>
            <a:r>
              <a:rPr lang="en-US" sz="2800">
                <a:solidFill>
                  <a:schemeClr val="dk1"/>
                </a:solidFill>
                <a:latin typeface="Meiryo"/>
                <a:ea typeface="Meiryo"/>
                <a:cs typeface="Meiryo"/>
                <a:sym typeface="Meiryo"/>
              </a:rPr>
              <a:t> and </a:t>
            </a:r>
            <a:r>
              <a:rPr lang="en-US" sz="2800" u="sng">
                <a:solidFill>
                  <a:schemeClr val="dk1"/>
                </a:solidFill>
                <a:latin typeface="Meiryo"/>
                <a:ea typeface="Meiryo"/>
                <a:cs typeface="Meiryo"/>
                <a:sym typeface="Meiryo"/>
              </a:rPr>
              <a:t>Permanent</a:t>
            </a:r>
            <a:r>
              <a:rPr lang="en-US" sz="2800">
                <a:solidFill>
                  <a:schemeClr val="dk1"/>
                </a:solidFill>
                <a:latin typeface="Meiryo"/>
                <a:ea typeface="Meiryo"/>
                <a:cs typeface="Meiryo"/>
                <a:sym typeface="Meiryo"/>
              </a:rPr>
              <a:t> Node failures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7"/>
          <p:cNvSpPr/>
          <p:nvPr/>
        </p:nvSpPr>
        <p:spPr>
          <a:xfrm>
            <a:off x="203209" y="0"/>
            <a:ext cx="1178559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cap="none">
                <a:solidFill>
                  <a:srgbClr val="262626"/>
                </a:solidFill>
                <a:latin typeface="Meiryo"/>
                <a:ea typeface="Meiryo"/>
                <a:cs typeface="Meiryo"/>
                <a:sym typeface="Meiryo"/>
              </a:rPr>
              <a:t>Wired and Wireless Communication</a:t>
            </a:r>
            <a:endParaRPr/>
          </a:p>
        </p:txBody>
      </p:sp>
      <p:pic>
        <p:nvPicPr>
          <p:cNvPr id="1179" name="Google Shape;1179;p7"/>
          <p:cNvPicPr preferRelativeResize="0"/>
          <p:nvPr/>
        </p:nvPicPr>
        <p:blipFill rotWithShape="1">
          <a:blip r:embed="rId3">
            <a:alphaModFix/>
          </a:blip>
          <a:srcRect b="0" l="0" r="0" t="0"/>
          <a:stretch/>
        </p:blipFill>
        <p:spPr>
          <a:xfrm>
            <a:off x="361950" y="1182973"/>
            <a:ext cx="5438410" cy="5003337"/>
          </a:xfrm>
          <a:prstGeom prst="rect">
            <a:avLst/>
          </a:prstGeom>
          <a:noFill/>
          <a:ln>
            <a:noFill/>
          </a:ln>
        </p:spPr>
      </p:pic>
      <p:sp>
        <p:nvSpPr>
          <p:cNvPr id="1180" name="Google Shape;1180;p7"/>
          <p:cNvSpPr txBox="1"/>
          <p:nvPr/>
        </p:nvSpPr>
        <p:spPr>
          <a:xfrm>
            <a:off x="6355644" y="923330"/>
            <a:ext cx="5565423" cy="501675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Meiryo"/>
                <a:ea typeface="Meiryo"/>
                <a:cs typeface="Meiryo"/>
                <a:sym typeface="Meiryo"/>
              </a:rPr>
              <a:t>Telephone is Wired and Mobile is wireless</a:t>
            </a:r>
            <a:endParaRPr/>
          </a:p>
          <a:p>
            <a:pPr indent="-158750" lvl="0" marL="285750" marR="0" rtl="0" algn="l">
              <a:spcBef>
                <a:spcPts val="0"/>
              </a:spcBef>
              <a:spcAft>
                <a:spcPts val="0"/>
              </a:spcAft>
              <a:buClr>
                <a:schemeClr val="dk1"/>
              </a:buClr>
              <a:buSzPts val="2000"/>
              <a:buFont typeface="Noto Sans Symbols"/>
              <a:buNone/>
            </a:pPr>
            <a:r>
              <a:t/>
            </a:r>
            <a:endParaRPr sz="2000">
              <a:solidFill>
                <a:schemeClr val="dk1"/>
              </a:solidFill>
              <a:latin typeface="Meiryo"/>
              <a:ea typeface="Meiryo"/>
              <a:cs typeface="Meiryo"/>
              <a:sym typeface="Meiryo"/>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Meiryo"/>
                <a:ea typeface="Meiryo"/>
                <a:cs typeface="Meiryo"/>
                <a:sym typeface="Meiryo"/>
              </a:rPr>
              <a:t>Wireless Protocols</a:t>
            </a:r>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Meiryo"/>
                <a:ea typeface="Meiryo"/>
                <a:cs typeface="Meiryo"/>
                <a:sym typeface="Meiryo"/>
              </a:rPr>
              <a:t>Bluetooth, </a:t>
            </a:r>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Meiryo"/>
                <a:ea typeface="Meiryo"/>
                <a:cs typeface="Meiryo"/>
                <a:sym typeface="Meiryo"/>
              </a:rPr>
              <a:t>WIFI </a:t>
            </a:r>
            <a:endParaRPr/>
          </a:p>
          <a:p>
            <a:pPr indent="0" lvl="0" marL="0" marR="0" rtl="0" algn="l">
              <a:spcBef>
                <a:spcPts val="0"/>
              </a:spcBef>
              <a:spcAft>
                <a:spcPts val="0"/>
              </a:spcAft>
              <a:buNone/>
            </a:pPr>
            <a:r>
              <a:t/>
            </a:r>
            <a:endParaRPr sz="2000">
              <a:solidFill>
                <a:schemeClr val="dk1"/>
              </a:solidFill>
              <a:latin typeface="Meiryo"/>
              <a:ea typeface="Meiryo"/>
              <a:cs typeface="Meiryo"/>
              <a:sym typeface="Meiryo"/>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Meiryo"/>
                <a:ea typeface="Meiryo"/>
                <a:cs typeface="Meiryo"/>
                <a:sym typeface="Meiryo"/>
              </a:rPr>
              <a:t>Wired Protocols</a:t>
            </a:r>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Meiryo"/>
                <a:ea typeface="Meiryo"/>
                <a:cs typeface="Meiryo"/>
                <a:sym typeface="Meiryo"/>
              </a:rPr>
              <a:t>Ethernet</a:t>
            </a:r>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Meiryo"/>
                <a:ea typeface="Meiryo"/>
                <a:cs typeface="Meiryo"/>
                <a:sym typeface="Meiryo"/>
              </a:rPr>
              <a:t>CAN</a:t>
            </a:r>
            <a:endParaRPr/>
          </a:p>
          <a:p>
            <a:pPr indent="0" lvl="0" marL="0" marR="0" rtl="0" algn="l">
              <a:spcBef>
                <a:spcPts val="0"/>
              </a:spcBef>
              <a:spcAft>
                <a:spcPts val="0"/>
              </a:spcAft>
              <a:buNone/>
            </a:pPr>
            <a:r>
              <a:t/>
            </a:r>
            <a:endParaRPr sz="2000">
              <a:solidFill>
                <a:schemeClr val="dk1"/>
              </a:solidFill>
              <a:latin typeface="Meiryo"/>
              <a:ea typeface="Meiryo"/>
              <a:cs typeface="Meiryo"/>
              <a:sym typeface="Meiryo"/>
            </a:endParaRPr>
          </a:p>
          <a:p>
            <a:pPr indent="0" lvl="0" marL="0" marR="0" rtl="0" algn="l">
              <a:spcBef>
                <a:spcPts val="0"/>
              </a:spcBef>
              <a:spcAft>
                <a:spcPts val="0"/>
              </a:spcAft>
              <a:buNone/>
            </a:pPr>
            <a:r>
              <a:rPr lang="en-US" sz="2000">
                <a:solidFill>
                  <a:schemeClr val="dk1"/>
                </a:solidFill>
                <a:latin typeface="Meiryo"/>
                <a:ea typeface="Meiryo"/>
                <a:cs typeface="Meiryo"/>
                <a:sym typeface="Meiryo"/>
              </a:rPr>
              <a:t>When we go for Wired and when we go for Wireless?</a:t>
            </a:r>
            <a:endParaRPr/>
          </a:p>
          <a:p>
            <a:pPr indent="0" lvl="0" marL="0" marR="0" rtl="0" algn="l">
              <a:spcBef>
                <a:spcPts val="0"/>
              </a:spcBef>
              <a:spcAft>
                <a:spcPts val="0"/>
              </a:spcAft>
              <a:buNone/>
            </a:pPr>
            <a:r>
              <a:t/>
            </a:r>
            <a:endParaRPr sz="2000">
              <a:solidFill>
                <a:schemeClr val="dk1"/>
              </a:solidFill>
              <a:latin typeface="Meiryo"/>
              <a:ea typeface="Meiryo"/>
              <a:cs typeface="Meiryo"/>
              <a:sym typeface="Meiryo"/>
            </a:endParaRPr>
          </a:p>
          <a:p>
            <a:pPr indent="0" lvl="0" marL="0" marR="0" rtl="0" algn="l">
              <a:spcBef>
                <a:spcPts val="0"/>
              </a:spcBef>
              <a:spcAft>
                <a:spcPts val="0"/>
              </a:spcAft>
              <a:buNone/>
            </a:pPr>
            <a:r>
              <a:t/>
            </a:r>
            <a:endParaRPr sz="2000">
              <a:solidFill>
                <a:schemeClr val="dk1"/>
              </a:solidFill>
              <a:latin typeface="Meiryo"/>
              <a:ea typeface="Meiryo"/>
              <a:cs typeface="Meiryo"/>
              <a:sym typeface="Meiryo"/>
            </a:endParaRPr>
          </a:p>
          <a:p>
            <a:pPr indent="0" lvl="0" marL="0" marR="0" rtl="0" algn="l">
              <a:spcBef>
                <a:spcPts val="0"/>
              </a:spcBef>
              <a:spcAft>
                <a:spcPts val="0"/>
              </a:spcAft>
              <a:buNone/>
            </a:pPr>
            <a:r>
              <a:rPr i="1" lang="en-US" sz="2000" u="sng">
                <a:solidFill>
                  <a:srgbClr val="FF0000"/>
                </a:solidFill>
                <a:latin typeface="Meiryo"/>
                <a:ea typeface="Meiryo"/>
                <a:cs typeface="Meiryo"/>
                <a:sym typeface="Meiryo"/>
              </a:rPr>
              <a:t>CAN is a Wired Protocol – Bus Topology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8"/>
          <p:cNvSpPr/>
          <p:nvPr/>
        </p:nvSpPr>
        <p:spPr>
          <a:xfrm>
            <a:off x="408107" y="0"/>
            <a:ext cx="1137580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cap="none">
                <a:solidFill>
                  <a:srgbClr val="262626"/>
                </a:solidFill>
                <a:latin typeface="Meiryo"/>
                <a:ea typeface="Meiryo"/>
                <a:cs typeface="Meiryo"/>
                <a:sym typeface="Meiryo"/>
              </a:rPr>
              <a:t>Serial and Parallel Communication</a:t>
            </a:r>
            <a:endParaRPr/>
          </a:p>
        </p:txBody>
      </p:sp>
      <p:pic>
        <p:nvPicPr>
          <p:cNvPr id="1186" name="Google Shape;1186;p8"/>
          <p:cNvPicPr preferRelativeResize="0"/>
          <p:nvPr/>
        </p:nvPicPr>
        <p:blipFill rotWithShape="1">
          <a:blip r:embed="rId3">
            <a:alphaModFix/>
          </a:blip>
          <a:srcRect b="0" l="0" r="0" t="0"/>
          <a:stretch/>
        </p:blipFill>
        <p:spPr>
          <a:xfrm>
            <a:off x="-1" y="892650"/>
            <a:ext cx="5373465" cy="5745215"/>
          </a:xfrm>
          <a:prstGeom prst="rect">
            <a:avLst/>
          </a:prstGeom>
          <a:noFill/>
          <a:ln>
            <a:noFill/>
          </a:ln>
        </p:spPr>
      </p:pic>
      <p:sp>
        <p:nvSpPr>
          <p:cNvPr id="1187" name="Google Shape;1187;p8"/>
          <p:cNvSpPr txBox="1"/>
          <p:nvPr/>
        </p:nvSpPr>
        <p:spPr>
          <a:xfrm>
            <a:off x="5283200" y="1275643"/>
            <a:ext cx="6807200" cy="48320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Meiryo"/>
                <a:ea typeface="Meiryo"/>
                <a:cs typeface="Meiryo"/>
                <a:sym typeface="Meiryo"/>
              </a:rPr>
              <a:t>How many bits can the bus carry simultaneously</a:t>
            </a:r>
            <a:endParaRPr/>
          </a:p>
          <a:p>
            <a:pPr indent="0" lvl="0" marL="0" marR="0" rtl="0" algn="l">
              <a:spcBef>
                <a:spcPts val="0"/>
              </a:spcBef>
              <a:spcAft>
                <a:spcPts val="0"/>
              </a:spcAft>
              <a:buNone/>
            </a:pPr>
            <a:r>
              <a:rPr lang="en-US" sz="2800">
                <a:solidFill>
                  <a:schemeClr val="dk1"/>
                </a:solidFill>
                <a:latin typeface="Meiryo"/>
                <a:ea typeface="Meiryo"/>
                <a:cs typeface="Meiryo"/>
                <a:sym typeface="Meiryo"/>
              </a:rPr>
              <a:t>N = 1 🡪 Serial communication</a:t>
            </a:r>
            <a:endParaRPr/>
          </a:p>
          <a:p>
            <a:pPr indent="0" lvl="0" marL="0" marR="0" rtl="0" algn="l">
              <a:spcBef>
                <a:spcPts val="0"/>
              </a:spcBef>
              <a:spcAft>
                <a:spcPts val="0"/>
              </a:spcAft>
              <a:buNone/>
            </a:pPr>
            <a:r>
              <a:rPr lang="en-US" sz="2800">
                <a:solidFill>
                  <a:schemeClr val="dk1"/>
                </a:solidFill>
                <a:latin typeface="Meiryo"/>
                <a:ea typeface="Meiryo"/>
                <a:cs typeface="Meiryo"/>
                <a:sym typeface="Meiryo"/>
              </a:rPr>
              <a:t>N &gt; 1 🡪 Parallel communication</a:t>
            </a:r>
            <a:endParaRPr/>
          </a:p>
          <a:p>
            <a:pPr indent="0" lvl="0" marL="0" marR="0" rtl="0" algn="l">
              <a:spcBef>
                <a:spcPts val="0"/>
              </a:spcBef>
              <a:spcAft>
                <a:spcPts val="0"/>
              </a:spcAft>
              <a:buNone/>
            </a:pPr>
            <a:r>
              <a:t/>
            </a:r>
            <a:endParaRPr sz="2800">
              <a:solidFill>
                <a:schemeClr val="dk1"/>
              </a:solidFill>
              <a:latin typeface="Meiryo"/>
              <a:ea typeface="Meiryo"/>
              <a:cs typeface="Meiryo"/>
              <a:sym typeface="Meiryo"/>
            </a:endParaRPr>
          </a:p>
          <a:p>
            <a:pPr indent="0" lvl="0" marL="0" marR="0" rtl="0" algn="l">
              <a:spcBef>
                <a:spcPts val="0"/>
              </a:spcBef>
              <a:spcAft>
                <a:spcPts val="0"/>
              </a:spcAft>
              <a:buNone/>
            </a:pPr>
            <a:r>
              <a:rPr lang="en-US" sz="2800">
                <a:solidFill>
                  <a:schemeClr val="dk1"/>
                </a:solidFill>
                <a:latin typeface="Meiryo"/>
                <a:ea typeface="Meiryo"/>
                <a:cs typeface="Meiryo"/>
                <a:sym typeface="Meiryo"/>
              </a:rPr>
              <a:t>Parallel Bus: Data Bus, Address Bus etc within microcontroller</a:t>
            </a:r>
            <a:endParaRPr/>
          </a:p>
          <a:p>
            <a:pPr indent="0" lvl="0" marL="0" marR="0" rtl="0" algn="l">
              <a:spcBef>
                <a:spcPts val="0"/>
              </a:spcBef>
              <a:spcAft>
                <a:spcPts val="0"/>
              </a:spcAft>
              <a:buNone/>
            </a:pPr>
            <a:r>
              <a:t/>
            </a:r>
            <a:endParaRPr sz="2800">
              <a:solidFill>
                <a:schemeClr val="dk1"/>
              </a:solidFill>
              <a:latin typeface="Meiryo"/>
              <a:ea typeface="Meiryo"/>
              <a:cs typeface="Meiryo"/>
              <a:sym typeface="Meiryo"/>
            </a:endParaRPr>
          </a:p>
          <a:p>
            <a:pPr indent="0" lvl="0" marL="0" marR="0" rtl="0" algn="l">
              <a:spcBef>
                <a:spcPts val="0"/>
              </a:spcBef>
              <a:spcAft>
                <a:spcPts val="0"/>
              </a:spcAft>
              <a:buNone/>
            </a:pPr>
            <a:r>
              <a:rPr lang="en-US" sz="2800">
                <a:solidFill>
                  <a:schemeClr val="dk1"/>
                </a:solidFill>
                <a:latin typeface="Meiryo"/>
                <a:ea typeface="Meiryo"/>
                <a:cs typeface="Meiryo"/>
                <a:sym typeface="Meiryo"/>
              </a:rPr>
              <a:t>Serial Bus: SPI, LIN, I2C etc</a:t>
            </a:r>
            <a:endParaRPr sz="2800">
              <a:solidFill>
                <a:schemeClr val="dk1"/>
              </a:solidFill>
              <a:latin typeface="Meiryo"/>
              <a:ea typeface="Meiryo"/>
              <a:cs typeface="Meiryo"/>
              <a:sym typeface="Meiryo"/>
            </a:endParaRPr>
          </a:p>
          <a:p>
            <a:pPr indent="0" lvl="0" marL="0" marR="0" rtl="0" algn="l">
              <a:spcBef>
                <a:spcPts val="0"/>
              </a:spcBef>
              <a:spcAft>
                <a:spcPts val="0"/>
              </a:spcAft>
              <a:buNone/>
            </a:pPr>
            <a:r>
              <a:t/>
            </a:r>
            <a:endParaRPr sz="2800">
              <a:solidFill>
                <a:schemeClr val="dk1"/>
              </a:solidFill>
              <a:latin typeface="Meiryo"/>
              <a:ea typeface="Meiryo"/>
              <a:cs typeface="Meiryo"/>
              <a:sym typeface="Meiryo"/>
            </a:endParaRPr>
          </a:p>
          <a:p>
            <a:pPr indent="0" lvl="0" marL="0" marR="0" rtl="0" algn="l">
              <a:spcBef>
                <a:spcPts val="0"/>
              </a:spcBef>
              <a:spcAft>
                <a:spcPts val="0"/>
              </a:spcAft>
              <a:buNone/>
            </a:pPr>
            <a:r>
              <a:rPr i="1" lang="en-US" sz="2800">
                <a:solidFill>
                  <a:srgbClr val="FF0000"/>
                </a:solidFill>
                <a:latin typeface="Meiryo"/>
                <a:ea typeface="Meiryo"/>
                <a:cs typeface="Meiryo"/>
                <a:sym typeface="Meiryo"/>
              </a:rPr>
              <a:t>CAN is SerialBus protocol with MSB going first</a:t>
            </a:r>
            <a:endParaRPr i="1" sz="2800">
              <a:solidFill>
                <a:srgbClr val="FF0000"/>
              </a:solidFill>
              <a:latin typeface="Meiryo"/>
              <a:ea typeface="Meiryo"/>
              <a:cs typeface="Meiryo"/>
              <a:sym typeface="Meiry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9"/>
          <p:cNvSpPr/>
          <p:nvPr/>
        </p:nvSpPr>
        <p:spPr>
          <a:xfrm>
            <a:off x="1275071" y="0"/>
            <a:ext cx="887422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400" cap="none">
                <a:solidFill>
                  <a:schemeClr val="dk1"/>
                </a:solidFill>
                <a:latin typeface="Meiryo"/>
                <a:ea typeface="Meiryo"/>
                <a:cs typeface="Meiryo"/>
                <a:sym typeface="Meiryo"/>
              </a:rPr>
              <a:t>Synchronous &amp; Asynchronous</a:t>
            </a:r>
            <a:endParaRPr/>
          </a:p>
        </p:txBody>
      </p:sp>
      <p:sp>
        <p:nvSpPr>
          <p:cNvPr id="1193" name="Google Shape;1193;p9"/>
          <p:cNvSpPr txBox="1"/>
          <p:nvPr/>
        </p:nvSpPr>
        <p:spPr>
          <a:xfrm>
            <a:off x="316089" y="1038578"/>
            <a:ext cx="11571111" cy="569386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800"/>
              <a:buFont typeface="Noto Sans Symbols"/>
              <a:buChar char="❑"/>
            </a:pPr>
            <a:r>
              <a:rPr lang="en-US" sz="2800">
                <a:solidFill>
                  <a:schemeClr val="dk1"/>
                </a:solidFill>
                <a:latin typeface="Meiryo"/>
                <a:ea typeface="Meiryo"/>
                <a:cs typeface="Meiryo"/>
                <a:sym typeface="Meiryo"/>
              </a:rPr>
              <a:t>Here the Time factor comes in. At what point of time can a node start transmitting the frame on the Bus.</a:t>
            </a:r>
            <a:endParaRPr/>
          </a:p>
          <a:p>
            <a:pPr indent="-107950" lvl="0" marL="285750" marR="0" rtl="0" algn="l">
              <a:spcBef>
                <a:spcPts val="0"/>
              </a:spcBef>
              <a:spcAft>
                <a:spcPts val="0"/>
              </a:spcAft>
              <a:buClr>
                <a:schemeClr val="dk1"/>
              </a:buClr>
              <a:buSzPts val="2800"/>
              <a:buFont typeface="Noto Sans Symbols"/>
              <a:buNone/>
            </a:pPr>
            <a:r>
              <a:t/>
            </a:r>
            <a:endParaRPr sz="2800">
              <a:solidFill>
                <a:schemeClr val="dk1"/>
              </a:solidFill>
              <a:latin typeface="Meiryo"/>
              <a:ea typeface="Meiryo"/>
              <a:cs typeface="Meiryo"/>
              <a:sym typeface="Meiryo"/>
            </a:endParaRPr>
          </a:p>
          <a:p>
            <a:pPr indent="-285750" lvl="0" marL="285750" marR="0" rtl="0" algn="l">
              <a:spcBef>
                <a:spcPts val="0"/>
              </a:spcBef>
              <a:spcAft>
                <a:spcPts val="0"/>
              </a:spcAft>
              <a:buClr>
                <a:schemeClr val="dk1"/>
              </a:buClr>
              <a:buSzPts val="2800"/>
              <a:buFont typeface="Noto Sans Symbols"/>
              <a:buChar char="❑"/>
            </a:pPr>
            <a:r>
              <a:rPr lang="en-US" sz="2800">
                <a:solidFill>
                  <a:schemeClr val="dk1"/>
                </a:solidFill>
                <a:latin typeface="Meiryo"/>
                <a:ea typeface="Meiryo"/>
                <a:cs typeface="Meiryo"/>
                <a:sym typeface="Meiryo"/>
              </a:rPr>
              <a:t>Synchronous: If a node has a frame to transmit, then it has to wait till its slot. The time units are quantized and Nodes can transmit at particular point of time only. Here all the nodes are in synch always and hence the name. Tx and Rx  nodes are synchronized with respect to time or clock. Eg: SPI, Flexray</a:t>
            </a:r>
            <a:endParaRPr sz="2800">
              <a:solidFill>
                <a:schemeClr val="dk1"/>
              </a:solidFill>
              <a:latin typeface="Meiryo"/>
              <a:ea typeface="Meiryo"/>
              <a:cs typeface="Meiryo"/>
              <a:sym typeface="Meiryo"/>
            </a:endParaRPr>
          </a:p>
          <a:p>
            <a:pPr indent="-107950" lvl="0" marL="285750" marR="0" rtl="0" algn="l">
              <a:spcBef>
                <a:spcPts val="0"/>
              </a:spcBef>
              <a:spcAft>
                <a:spcPts val="0"/>
              </a:spcAft>
              <a:buClr>
                <a:schemeClr val="dk1"/>
              </a:buClr>
              <a:buSzPts val="2800"/>
              <a:buFont typeface="Noto Sans Symbols"/>
              <a:buNone/>
            </a:pPr>
            <a:r>
              <a:t/>
            </a:r>
            <a:endParaRPr sz="2800">
              <a:solidFill>
                <a:schemeClr val="dk1"/>
              </a:solidFill>
              <a:latin typeface="Meiryo"/>
              <a:ea typeface="Meiryo"/>
              <a:cs typeface="Meiryo"/>
              <a:sym typeface="Meiryo"/>
            </a:endParaRPr>
          </a:p>
          <a:p>
            <a:pPr indent="-285750" lvl="0" marL="285750" marR="0" rtl="0" algn="l">
              <a:spcBef>
                <a:spcPts val="0"/>
              </a:spcBef>
              <a:spcAft>
                <a:spcPts val="0"/>
              </a:spcAft>
              <a:buClr>
                <a:schemeClr val="dk1"/>
              </a:buClr>
              <a:buSzPts val="2800"/>
              <a:buFont typeface="Noto Sans Symbols"/>
              <a:buChar char="❑"/>
            </a:pPr>
            <a:r>
              <a:rPr lang="en-US" sz="2800">
                <a:solidFill>
                  <a:schemeClr val="dk1"/>
                </a:solidFill>
                <a:latin typeface="Meiryo"/>
                <a:ea typeface="Meiryo"/>
                <a:cs typeface="Meiryo"/>
                <a:sym typeface="Meiryo"/>
              </a:rPr>
              <a:t>Asynchronous: If a node has a frame to transmit, then it can initiate the transmission at any time. The nodes (Rx and Tx) will be synchronized based on the frame itself and no separate clock signal is needed. </a:t>
            </a:r>
            <a:endParaRPr/>
          </a:p>
          <a:p>
            <a:pPr indent="-107950" lvl="0" marL="285750" marR="0" rtl="0" algn="l">
              <a:spcBef>
                <a:spcPts val="0"/>
              </a:spcBef>
              <a:spcAft>
                <a:spcPts val="0"/>
              </a:spcAft>
              <a:buClr>
                <a:schemeClr val="dk1"/>
              </a:buClr>
              <a:buSzPts val="2800"/>
              <a:buFont typeface="Noto Sans Symbols"/>
              <a:buNone/>
            </a:pPr>
            <a:r>
              <a:t/>
            </a:r>
            <a:endParaRPr sz="2800">
              <a:solidFill>
                <a:schemeClr val="dk1"/>
              </a:solidFill>
              <a:latin typeface="Meiryo"/>
              <a:ea typeface="Meiryo"/>
              <a:cs typeface="Meiryo"/>
              <a:sym typeface="Meiryo"/>
            </a:endParaRPr>
          </a:p>
          <a:p>
            <a:pPr indent="0" lvl="0" marL="0" marR="0" rtl="0" algn="l">
              <a:spcBef>
                <a:spcPts val="0"/>
              </a:spcBef>
              <a:spcAft>
                <a:spcPts val="0"/>
              </a:spcAft>
              <a:buNone/>
            </a:pPr>
            <a:r>
              <a:rPr i="1" lang="en-US" sz="2800">
                <a:solidFill>
                  <a:srgbClr val="FF0000"/>
                </a:solidFill>
                <a:latin typeface="Meiryo"/>
                <a:ea typeface="Meiryo"/>
                <a:cs typeface="Meiryo"/>
                <a:sym typeface="Meiryo"/>
              </a:rPr>
              <a:t>CAN is a Asynchronous Communication Protocol</a:t>
            </a:r>
            <a:endParaRPr i="1" sz="2800">
              <a:solidFill>
                <a:srgbClr val="FF0000"/>
              </a:solidFill>
              <a:latin typeface="Meiryo"/>
              <a:ea typeface="Meiryo"/>
              <a:cs typeface="Meiryo"/>
              <a:sym typeface="Meiryo"/>
            </a:endParaRPr>
          </a:p>
        </p:txBody>
      </p:sp>
    </p:spTree>
  </p:cSld>
  <p:clrMapOvr>
    <a:masterClrMapping/>
  </p:clrMapOvr>
</p:sld>
</file>

<file path=ppt/theme/theme1.xml><?xml version="1.0" encoding="utf-8"?>
<a:theme xmlns:a="http://schemas.openxmlformats.org/drawingml/2006/main" xmlns:r="http://schemas.openxmlformats.org/officeDocument/2006/relationships" name="FPT_Template_2018">
  <a:themeElements>
    <a:clrScheme name="紫 II">
      <a:dk1>
        <a:srgbClr val="000000"/>
      </a:dk1>
      <a:lt1>
        <a:srgbClr val="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2020-08-09T11:47:37Z</dcterms:created>
  <dc:creator>Đào Văn Đại</dc:creator>
</cp:coreProperties>
</file>